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0CA2-58D1-4800-B917-3BE0A7CDD448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F7BF-9313-4E18-A1A6-60672C444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0CA2-58D1-4800-B917-3BE0A7CDD448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F7BF-9313-4E18-A1A6-60672C444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0CA2-58D1-4800-B917-3BE0A7CDD448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F7BF-9313-4E18-A1A6-60672C444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0CA2-58D1-4800-B917-3BE0A7CDD448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F7BF-9313-4E18-A1A6-60672C444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0CA2-58D1-4800-B917-3BE0A7CDD448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F7BF-9313-4E18-A1A6-60672C444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0CA2-58D1-4800-B917-3BE0A7CDD448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F7BF-9313-4E18-A1A6-60672C444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0CA2-58D1-4800-B917-3BE0A7CDD448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F7BF-9313-4E18-A1A6-60672C444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0CA2-58D1-4800-B917-3BE0A7CDD448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F7BF-9313-4E18-A1A6-60672C444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0CA2-58D1-4800-B917-3BE0A7CDD448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F7BF-9313-4E18-A1A6-60672C444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0CA2-58D1-4800-B917-3BE0A7CDD448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F7BF-9313-4E18-A1A6-60672C444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0CA2-58D1-4800-B917-3BE0A7CDD448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F7BF-9313-4E18-A1A6-60672C444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80CA2-58D1-4800-B917-3BE0A7CDD448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1F7BF-9313-4E18-A1A6-60672C444A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Решение систем обыкновенных дифференциальных уравнений в среде </a:t>
            </a:r>
            <a:r>
              <a:rPr lang="en-US" dirty="0" smtClean="0"/>
              <a:t>MATLAB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6409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0891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073008" cy="364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676456" cy="439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47525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06414" cy="455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886806" cy="477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Решение систем обыкновенных дифференциальных уравнений в среде MATLAB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систем обыкновенных дифференциальных уравнений в среде MATLAB</dc:title>
  <dc:creator>1</dc:creator>
  <cp:lastModifiedBy>1</cp:lastModifiedBy>
  <cp:revision>5</cp:revision>
  <dcterms:created xsi:type="dcterms:W3CDTF">2019-04-13T07:06:21Z</dcterms:created>
  <dcterms:modified xsi:type="dcterms:W3CDTF">2019-04-13T07:56:26Z</dcterms:modified>
</cp:coreProperties>
</file>