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Структура класса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84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49001" y="2453804"/>
            <a:ext cx="96984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altLang="ru-RU" sz="2000" dirty="0" err="1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public</a:t>
            </a:r>
            <a:r>
              <a:rPr lang="ru-RU" altLang="ru-RU" sz="20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2000" dirty="0" err="1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class</a:t>
            </a:r>
            <a:r>
              <a:rPr lang="ru-RU" altLang="ru-RU" sz="20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2000" dirty="0" err="1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Cat</a:t>
            </a:r>
            <a:r>
              <a:rPr lang="ru-RU" altLang="ru-RU" sz="20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20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{</a:t>
            </a:r>
          </a:p>
          <a:p>
            <a:pPr lvl="0">
              <a:lnSpc>
                <a:spcPct val="150000"/>
              </a:lnSpc>
            </a:pPr>
            <a:r>
              <a:rPr lang="ru-RU" altLang="ru-RU" sz="20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}</a:t>
            </a:r>
            <a:r>
              <a:rPr lang="ru-RU" altLang="ru-RU" sz="2800" dirty="0" smtClean="0">
                <a:latin typeface="Bookman Old Style" panose="02050604050505020204" pitchFamily="18" charset="0"/>
              </a:rPr>
              <a:t> </a:t>
            </a:r>
            <a:r>
              <a:rPr lang="ru-RU" altLang="ru-RU" sz="4400" dirty="0">
                <a:latin typeface="Bookman Old Style" panose="02050604050505020204" pitchFamily="18" charset="0"/>
              </a:rPr>
              <a:t/>
            </a:r>
            <a:br>
              <a:rPr lang="ru-RU" altLang="ru-RU" sz="4400" dirty="0">
                <a:latin typeface="Bookman Old Style" panose="020506040505050202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Атрибутами </a:t>
            </a:r>
            <a:r>
              <a:rPr lang="ru-R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кота могут быть: имя, вес, окраска. Атрибуты это переменные, которые объявляются следующим образом:</a:t>
            </a:r>
          </a:p>
          <a:p>
            <a:pPr algn="just" fontAlgn="base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private </a:t>
            </a:r>
            <a:r>
              <a:rPr lang="en-US" sz="2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int</a:t>
            </a:r>
            <a:r>
              <a:rPr lang="en-US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 weight; // </a:t>
            </a:r>
            <a:r>
              <a:rPr lang="ru-R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вес кота</a:t>
            </a:r>
          </a:p>
          <a:p>
            <a:pPr algn="just" fontAlgn="base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  private String name; // </a:t>
            </a:r>
            <a:r>
              <a:rPr lang="ru-R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имя кота</a:t>
            </a:r>
          </a:p>
          <a:p>
            <a:pPr algn="just" fontAlgn="base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  </a:t>
            </a:r>
            <a:r>
              <a:rPr lang="ru-RU" sz="2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private</a:t>
            </a:r>
            <a:r>
              <a:rPr lang="ru-R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String</a:t>
            </a:r>
            <a:r>
              <a:rPr lang="ru-R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color</a:t>
            </a:r>
            <a:r>
              <a:rPr lang="ru-R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; //окрас кота</a:t>
            </a:r>
          </a:p>
          <a:p>
            <a:pPr lvl="0"/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9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05164"/>
          </a:xfrm>
        </p:spPr>
        <p:txBody>
          <a:bodyPr>
            <a:normAutofit/>
          </a:bodyPr>
          <a:lstStyle/>
          <a:p>
            <a:pPr lvl="0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5082" y="1479176"/>
            <a:ext cx="10192871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ru-RU" sz="20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//</a:t>
            </a:r>
            <a:r>
              <a:rPr lang="ru-RU" altLang="ru-RU" sz="20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кот</a:t>
            </a:r>
            <a:r>
              <a:rPr lang="en-US" altLang="ru-RU" sz="20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20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ест</a:t>
            </a:r>
            <a:r>
              <a:rPr lang="en-US" altLang="ru-RU" sz="20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endParaRPr lang="ru-RU" altLang="ru-RU" sz="20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lvl="0">
              <a:lnSpc>
                <a:spcPct val="150000"/>
              </a:lnSpc>
            </a:pPr>
            <a:r>
              <a:rPr lang="en-US" altLang="ru-RU" sz="20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public </a:t>
            </a:r>
            <a:r>
              <a:rPr lang="en-US" altLang="ru-RU" sz="20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void </a:t>
            </a:r>
            <a:r>
              <a:rPr lang="en-US" altLang="ru-RU" sz="20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eat</a:t>
            </a:r>
            <a:r>
              <a:rPr lang="ru-RU" altLang="ru-RU" sz="20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US" altLang="ru-RU" sz="20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()</a:t>
            </a:r>
            <a:r>
              <a:rPr lang="ru-RU" altLang="ru-RU" sz="20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US" altLang="ru-RU" sz="20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{ </a:t>
            </a:r>
            <a:r>
              <a:rPr lang="en-US" altLang="ru-RU" sz="20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endParaRPr lang="ru-RU" altLang="ru-RU" sz="20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lvl="0">
              <a:lnSpc>
                <a:spcPct val="150000"/>
              </a:lnSpc>
            </a:pPr>
            <a:r>
              <a:rPr lang="en-US" altLang="ru-RU" sz="2000" dirty="0" err="1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System.out.print</a:t>
            </a:r>
            <a:r>
              <a:rPr lang="ru-RU" altLang="ru-RU" sz="20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US" altLang="ru-RU" sz="20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("</a:t>
            </a:r>
            <a:r>
              <a:rPr lang="en-US" altLang="ru-RU" sz="20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Eating...\n"); </a:t>
            </a:r>
            <a:endParaRPr lang="ru-RU" altLang="ru-RU" sz="20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 fontAlgn="base">
              <a:lnSpc>
                <a:spcPct val="150000"/>
              </a:lnSpc>
            </a:pPr>
            <a:r>
              <a:rPr lang="ru-RU" altLang="ru-RU" sz="20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}</a:t>
            </a:r>
            <a:r>
              <a:rPr lang="ru-RU" altLang="ru-RU" sz="2800" dirty="0" smtClean="0">
                <a:latin typeface="Bookman Old Style" panose="02050604050505020204" pitchFamily="18" charset="0"/>
              </a:rPr>
              <a:t> </a:t>
            </a:r>
          </a:p>
          <a:p>
            <a:pPr fontAlgn="base">
              <a:lnSpc>
                <a:spcPct val="150000"/>
              </a:lnSpc>
            </a:pPr>
            <a:endParaRPr lang="ru-RU" sz="2000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//</a:t>
            </a:r>
            <a:r>
              <a:rPr lang="ru-R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кот говорит</a:t>
            </a: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public String speak(String words){ </a:t>
            </a:r>
            <a:endParaRPr lang="ru-RU" sz="2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	String phrase = words + "...</a:t>
            </a:r>
            <a:r>
              <a:rPr lang="en-US" sz="2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mauu</a:t>
            </a:r>
            <a:r>
              <a:rPr lang="en-US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...\n";</a:t>
            </a:r>
            <a:endParaRPr lang="ru-RU" sz="2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	</a:t>
            </a:r>
            <a:r>
              <a:rPr lang="ru-RU" sz="2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return</a:t>
            </a:r>
            <a:r>
              <a:rPr lang="ru-R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phrase</a:t>
            </a:r>
            <a:r>
              <a:rPr lang="ru-R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;</a:t>
            </a:r>
          </a:p>
          <a:p>
            <a:pPr fontAlgn="base"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}</a:t>
            </a:r>
          </a:p>
          <a:p>
            <a:pPr lvl="0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54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2778" y="188260"/>
            <a:ext cx="9905998" cy="94128"/>
          </a:xfrm>
        </p:spPr>
        <p:txBody>
          <a:bodyPr>
            <a:normAutofit fontScale="90000"/>
          </a:bodyPr>
          <a:lstStyle/>
          <a:p>
            <a:pPr lv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02778" y="376518"/>
            <a:ext cx="9708777" cy="7049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public class Cat {	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private </a:t>
            </a:r>
            <a:r>
              <a:rPr lang="en-US" altLang="ru-RU" sz="1600" dirty="0" err="1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int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weight; // 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вес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кота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private 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String name; // 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имя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кота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private 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String color; //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окрас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кота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//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кот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ест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public 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void eat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(){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	</a:t>
            </a:r>
            <a:r>
              <a:rPr lang="en-US" altLang="ru-RU" sz="1600" dirty="0" err="1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System.out.print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("Eating...\n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");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}	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//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кот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спит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public 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void sleep(){		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		</a:t>
            </a:r>
            <a:r>
              <a:rPr lang="en-US" altLang="ru-RU" sz="1600" dirty="0" err="1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System.out.print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("Sleeping </a:t>
            </a:r>
            <a:r>
              <a:rPr lang="en-US" altLang="ru-RU" sz="1600" dirty="0" err="1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zz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-z-z-z...\n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");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}	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//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кот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говорит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public 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String speak(String words){ 		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en-US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String 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phrase = words + "...</a:t>
            </a:r>
            <a:r>
              <a:rPr lang="en-US" altLang="ru-RU" sz="1600" dirty="0" err="1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mauu</a:t>
            </a:r>
            <a:r>
              <a:rPr lang="en-US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...\n";		</a:t>
            </a:r>
            <a:endParaRPr lang="ru-RU" altLang="ru-RU" sz="1600" dirty="0" smtClean="0">
              <a:solidFill>
                <a:srgbClr val="333333"/>
              </a:solidFill>
              <a:latin typeface="Bookman Old Style" panose="02050604050505020204" pitchFamily="18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</a:t>
            </a:r>
            <a:r>
              <a:rPr lang="ru-RU" altLang="ru-RU" sz="1600" dirty="0" err="1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return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ru-RU" altLang="ru-RU" sz="1600" dirty="0" err="1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phrase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altLang="ru-RU" sz="1600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		</a:t>
            </a: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}	</a:t>
            </a:r>
          </a:p>
          <a:p>
            <a:pPr>
              <a:lnSpc>
                <a:spcPct val="150000"/>
              </a:lnSpc>
            </a:pPr>
            <a:r>
              <a:rPr lang="ru-RU" altLang="ru-RU" sz="16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ourier New" panose="02070309020205020404" pitchFamily="49" charset="0"/>
              </a:rPr>
              <a:t>}</a:t>
            </a:r>
            <a:r>
              <a:rPr lang="ru-RU" altLang="ru-RU" sz="1600" dirty="0" smtClean="0">
                <a:latin typeface="Bookman Old Style" panose="02050604050505020204" pitchFamily="18" charset="0"/>
              </a:rPr>
              <a:t> </a:t>
            </a:r>
            <a:r>
              <a:rPr lang="ru-RU" altLang="ru-RU" sz="1500" dirty="0">
                <a:latin typeface="Arial" panose="020B0604020202020204" pitchFamily="34" charset="0"/>
              </a:rPr>
              <a:t/>
            </a:r>
            <a:br>
              <a:rPr lang="ru-RU" altLang="ru-RU" sz="1500" dirty="0">
                <a:latin typeface="Arial" panose="020B0604020202020204" pitchFamily="34" charset="0"/>
              </a:rPr>
            </a:b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391637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9952411" cy="484141"/>
          </a:xfrm>
        </p:spPr>
        <p:txBody>
          <a:bodyPr>
            <a:normAutofit fontScale="90000"/>
          </a:bodyPr>
          <a:lstStyle/>
          <a:p>
            <a:pPr lvl="0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1412" y="1216707"/>
            <a:ext cx="1024824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Обращение к классу</a:t>
            </a:r>
          </a:p>
          <a:p>
            <a:pPr lvl="0"/>
            <a:r>
              <a:rPr lang="ru-RU" altLang="ru-RU" dirty="0" err="1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</a:t>
            </a:r>
            <a:r>
              <a:rPr lang="ru-RU" altLang="ru-RU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ourcat</a:t>
            </a:r>
            <a:r>
              <a:rPr lang="ru-RU" altLang="ru-RU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ru-RU" altLang="ru-RU" dirty="0" err="1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ru-RU" altLang="ru-RU" dirty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</a:t>
            </a:r>
            <a:r>
              <a:rPr lang="ru-RU" altLang="ru-RU" dirty="0" smtClean="0">
                <a:solidFill>
                  <a:srgbClr val="33333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 lvl="0"/>
            <a:endParaRPr lang="ru-RU" altLang="ru-RU" sz="2400" dirty="0">
              <a:solidFill>
                <a:srgbClr val="333333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Переменную </a:t>
            </a:r>
            <a:r>
              <a:rPr lang="ru-RU" dirty="0" err="1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ourcat</a:t>
            </a: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можно </a:t>
            </a: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использовать для вызова методов класса </a:t>
            </a:r>
            <a:r>
              <a:rPr lang="ru-RU" dirty="0" err="1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Cat</a:t>
            </a: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например:</a:t>
            </a:r>
          </a:p>
          <a:p>
            <a:pPr>
              <a:lnSpc>
                <a:spcPct val="150000"/>
              </a:lnSpc>
            </a:pPr>
            <a:r>
              <a:rPr lang="ru-RU" dirty="0" err="1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ourcat.eat</a:t>
            </a: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ru-RU" dirty="0" err="1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ourcat.sleep</a:t>
            </a: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();</a:t>
            </a:r>
          </a:p>
          <a:p>
            <a:pPr algn="just" fontAlgn="base">
              <a:lnSpc>
                <a:spcPct val="150000"/>
              </a:lnSpc>
            </a:pPr>
            <a:r>
              <a:rPr lang="ru-RU" altLang="ru-RU" dirty="0" smtClean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Если метод возвращает какое-либо значение</a:t>
            </a: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например, как наш метод </a:t>
            </a:r>
            <a:r>
              <a:rPr lang="ru-RU" dirty="0" err="1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speak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()</a:t>
            </a: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возвращает значение типа </a:t>
            </a:r>
            <a:r>
              <a:rPr lang="ru-RU" b="1" dirty="0" err="1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String</a:t>
            </a: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то его можно </a:t>
            </a:r>
            <a:r>
              <a:rPr lang="ru-RU" b="1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вызывать следующим образом: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объявить переменную такого же типа, что и возвращаемое значение (в нашем случае </a:t>
            </a:r>
            <a:r>
              <a:rPr lang="ru-RU" b="1" dirty="0" err="1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String</a:t>
            </a: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 fontAlgn="base"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присвоить ей вызванный метод, например:</a:t>
            </a:r>
          </a:p>
          <a:p>
            <a:pPr algn="just" fontAlgn="base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String say = </a:t>
            </a:r>
            <a:r>
              <a:rPr lang="en-US" dirty="0" err="1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ourcat.speak</a:t>
            </a:r>
            <a:r>
              <a:rPr lang="en-US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("Play with me");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alt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chemeClr val="bg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1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9952411" cy="484141"/>
          </a:xfrm>
        </p:spPr>
        <p:txBody>
          <a:bodyPr>
            <a:normAutofit fontScale="90000"/>
          </a:bodyPr>
          <a:lstStyle/>
          <a:p>
            <a:pPr lvl="0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0047" y="1216707"/>
            <a:ext cx="1024824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описании нашего метода он 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содержал параметры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Теперь, при вызове в качестве параметра выступила фраза "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метод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 ее обработал и вернул "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mauu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...".  Именно это значение он присвоил переменной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say</a:t>
            </a:r>
            <a:r>
              <a:rPr lang="ru-RU" alt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endParaRPr lang="ru-RU" dirty="0">
              <a:solidFill>
                <a:schemeClr val="bg1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842269" y="-140659"/>
            <a:ext cx="184731" cy="738518"/>
          </a:xfrm>
          <a:prstGeom prst="rect">
            <a:avLst/>
          </a:prstGeom>
          <a:solidFill>
            <a:srgbClr val="F6F4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28528" rIns="91440" bIns="22852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93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60</TotalTime>
  <Words>34</Words>
  <Application>Microsoft Office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Bookman Old Style</vt:lpstr>
      <vt:lpstr>Calibri</vt:lpstr>
      <vt:lpstr>Courier New</vt:lpstr>
      <vt:lpstr>Times New Roman</vt:lpstr>
      <vt:lpstr>Trebuchet MS</vt:lpstr>
      <vt:lpstr>Tw Cen MT</vt:lpstr>
      <vt:lpstr>Контур</vt:lpstr>
      <vt:lpstr>Структура класса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класса</dc:title>
  <dc:creator>User</dc:creator>
  <cp:lastModifiedBy>User</cp:lastModifiedBy>
  <cp:revision>6</cp:revision>
  <dcterms:created xsi:type="dcterms:W3CDTF">2019-10-12T05:59:53Z</dcterms:created>
  <dcterms:modified xsi:type="dcterms:W3CDTF">2019-10-12T07:00:47Z</dcterms:modified>
</cp:coreProperties>
</file>