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467f4edc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467f4edc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467f4edc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467f4edc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467f4edc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467f4edc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467f4edc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467f4edc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467f4edc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467f4edc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67f4edc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467f4edc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467f4edc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467f4edc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467f4edc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467f4edc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467f4edc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467f4edc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467f4edc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467f4edc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467f4ed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467f4ed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467f4edc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467f4edc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467f4edc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467f4edc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467f4edc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467f4edc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467f4edc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467f4edc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467f4edc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467f4edc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467f4edc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467f4edc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67f4edc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467f4edc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467f4edc5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467f4edc5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467f4edc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467f4edc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467f4edc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467f4edc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467f4edc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467f4edc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467f4edc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467f4edc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467f4edc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467f4edc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467f4edc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467f4edc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467f4edc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467f4edc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467f4edc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467f4edc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467f4ed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467f4ed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467f4edc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467f4edc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467f4edc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467f4edc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467f4edc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467f4edc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ftaliharris.com/blog/visualizing-k-means-cluster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165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Принятие решений и анализ групп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950" y="57613"/>
            <a:ext cx="6783327" cy="50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900" y="152400"/>
            <a:ext cx="661541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5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10451" cy="21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050" y="280988"/>
            <a:ext cx="6296025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725" y="212538"/>
            <a:ext cx="6217050" cy="47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13" y="215025"/>
            <a:ext cx="7742576" cy="47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/>
          <p:cNvPicPr preferRelativeResize="0"/>
          <p:nvPr/>
        </p:nvPicPr>
        <p:blipFill rotWithShape="1">
          <a:blip r:embed="rId3">
            <a:alphaModFix/>
          </a:blip>
          <a:srcRect l="11250" t="15877" r="48667" b="28275"/>
          <a:stretch/>
        </p:blipFill>
        <p:spPr>
          <a:xfrm>
            <a:off x="846475" y="819800"/>
            <a:ext cx="3330325" cy="33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9"/>
          <p:cNvPicPr preferRelativeResize="0"/>
          <p:nvPr/>
        </p:nvPicPr>
        <p:blipFill rotWithShape="1">
          <a:blip r:embed="rId4">
            <a:alphaModFix/>
          </a:blip>
          <a:srcRect l="7443" t="11136" r="46382" b="27506"/>
          <a:stretch/>
        </p:blipFill>
        <p:spPr>
          <a:xfrm>
            <a:off x="4837350" y="819800"/>
            <a:ext cx="3490284" cy="33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700" y="269725"/>
            <a:ext cx="6143750" cy="4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/>
        </p:nvSpPr>
        <p:spPr>
          <a:xfrm>
            <a:off x="1735150" y="297450"/>
            <a:ext cx="60606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/>
              <a:t>Временные ряды</a:t>
            </a:r>
            <a:endParaRPr sz="3200"/>
          </a:p>
        </p:txBody>
      </p:sp>
      <p:pic>
        <p:nvPicPr>
          <p:cNvPr id="148" name="Google Shape;1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5" y="1177350"/>
            <a:ext cx="8738151" cy="22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207050" y="223075"/>
            <a:ext cx="67299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Метод сценариев</a:t>
            </a:r>
            <a:endParaRPr sz="2900"/>
          </a:p>
        </p:txBody>
      </p:sp>
      <p:sp>
        <p:nvSpPr>
          <p:cNvPr id="60" name="Google Shape;60;p14"/>
          <p:cNvSpPr txBox="1"/>
          <p:nvPr/>
        </p:nvSpPr>
        <p:spPr>
          <a:xfrm>
            <a:off x="223075" y="997375"/>
            <a:ext cx="8589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/>
              <a:t>Фермер может выращивать либо кукурузу, либо соевые бобы. Вероятность того, что цены на будущий урожай этих культур повысятся, останутся на том же уровне или понизятся, равна соответственно 0,25, 0,30 и 0,45. Если цены возрастут, урожай кукурузы даст 30 000 долл. чистого дохода, а урожай соевых бобов — 10 000 долл. Если цены останутся неизменными, фермер лишь покроет расходы. Но если цены станут ниже, урожай кукурузы и соевых бобов приведет к потерям в 35 000 и 5 000 долл. соответственно. Постройте дерево решений. Какую культуру следует выращивать фермеру? Каково ожидаемое значение его прибыли?</a:t>
            </a:r>
            <a:endParaRPr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4400" cy="36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077" y="313525"/>
            <a:ext cx="5558525" cy="42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050" y="288725"/>
            <a:ext cx="6047900" cy="44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75" y="958000"/>
            <a:ext cx="8500900" cy="31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13" y="386050"/>
            <a:ext cx="7581175" cy="43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75" y="412675"/>
            <a:ext cx="8430850" cy="29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03600" cy="45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26775" cy="46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438" y="255213"/>
            <a:ext cx="7383125" cy="463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38" y="425075"/>
            <a:ext cx="8886725" cy="25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/>
        </p:nvSpPr>
        <p:spPr>
          <a:xfrm>
            <a:off x="718850" y="470975"/>
            <a:ext cx="804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Кластерный анализ</a:t>
            </a:r>
            <a:endParaRPr sz="3600"/>
          </a:p>
        </p:txBody>
      </p:sp>
      <p:sp>
        <p:nvSpPr>
          <p:cNvPr id="81" name="Google Shape;81;p18"/>
          <p:cNvSpPr txBox="1"/>
          <p:nvPr/>
        </p:nvSpPr>
        <p:spPr>
          <a:xfrm>
            <a:off x="271350" y="1431175"/>
            <a:ext cx="86013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u="sng">
                <a:solidFill>
                  <a:schemeClr val="hlink"/>
                </a:solidFill>
                <a:hlinkClick r:id="rId3"/>
              </a:rPr>
              <a:t>https://www.naftaliharris.com/blog/visualizing-k-means-clustering/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425" y="90425"/>
            <a:ext cx="653915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375" y="150563"/>
            <a:ext cx="5589850" cy="484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2402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Экран (16:9)</PresentationFormat>
  <Paragraphs>6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Arial</vt:lpstr>
      <vt:lpstr>Simple Light</vt:lpstr>
      <vt:lpstr>Принятие решений и анализ групп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Принятие решений и анализ групп </dc:title>
  <cp:lastModifiedBy>Дмитрий Дмитрий</cp:lastModifiedBy>
  <cp:revision>1</cp:revision>
  <dcterms:modified xsi:type="dcterms:W3CDTF">2020-04-30T05:17:05Z</dcterms:modified>
</cp:coreProperties>
</file>