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Robot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20" Type="http://schemas.openxmlformats.org/officeDocument/2006/relationships/slide" Target="slides/slide15.xml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Robot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6e3db56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6e3db56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6e3db56d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6e3db56d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6e3db56d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6e3db56d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6e3db56d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6e3db56d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6e3db56d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6e3db56d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6e3db56d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6e3db56d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6e3db56d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6e3db56d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6e3db56d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6e3db56d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6e3db56d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6e3db56d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6e3db56d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6e3db56d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6e3db56d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6e3db56d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6e3db56d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6e3db56d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6e3db56d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6e3db56d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6e3db56d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6e3db56d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6e3db56d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6e3db56d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6e3db56d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6e3db56d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6e3db56d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6e3db56d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6e3db56d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6e3db56d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e3db56d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e3db56d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6e3db56d9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6e3db56d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6e3db56d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6e3db56d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6e3db56d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6e3db56d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6e3db56d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6e3db56d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6e3db56d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6e3db56d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6e3db56d9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6e3db56d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6e3db56d9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6e3db56d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6e3db56d9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6e3db56d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6e3db56d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6e3db56d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6e3db56d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6e3db56d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6e3db56d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6e3db56d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6e3db56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6e3db56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6e3db56d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6e3db56d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6e3db56d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6e3db56d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365250" y="762025"/>
            <a:ext cx="6492900" cy="20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Построение регрессионных моделей с несколькими предикторами</a:t>
            </a:r>
            <a:endParaRPr sz="3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/>
        </p:nvSpPr>
        <p:spPr>
          <a:xfrm>
            <a:off x="309950" y="494425"/>
            <a:ext cx="8147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Предположим, что мы получили логарифм шансов выпадения решки, равный -1. Тогда вероятность выпадения решки равняется:</a:t>
            </a:r>
            <a:endParaRPr sz="3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250" y="314725"/>
            <a:ext cx="7916425" cy="203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3"/>
          <p:cNvSpPr txBox="1"/>
          <p:nvPr/>
        </p:nvSpPr>
        <p:spPr>
          <a:xfrm>
            <a:off x="265650" y="2516400"/>
            <a:ext cx="80067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Рассчитайте логарифм шанса, того что случайно выбранный человек из нашей выборки окажется биологом.</a:t>
            </a:r>
            <a:endParaRPr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850" y="381100"/>
            <a:ext cx="7088301" cy="41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/>
        </p:nvSpPr>
        <p:spPr>
          <a:xfrm>
            <a:off x="103800" y="221400"/>
            <a:ext cx="8936400" cy="4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 помощью логистической регрессии без предикторов мы захотели узнать, правда ли, что сдавая, легче провалить экзамен, чем сдать. </a:t>
            </a:r>
            <a:endParaRPr sz="2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нашей выборке было 50 студентов. Часть из них сдала экзамен (положительный исход), а часть - нет (отрицательный исход). Свободный член нашей регрессии оказался равен -0.8472979. Сколько человек всё-таки сдало экзамен?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900" y="159775"/>
            <a:ext cx="7296150" cy="42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725" y="484500"/>
            <a:ext cx="7616275" cy="26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63" y="436500"/>
            <a:ext cx="8518275" cy="213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775" y="233575"/>
            <a:ext cx="6347825" cy="39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3804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150" y="189300"/>
            <a:ext cx="676991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725" y="107925"/>
            <a:ext cx="5352325" cy="49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/>
        </p:nvSpPr>
        <p:spPr>
          <a:xfrm>
            <a:off x="524400" y="324750"/>
            <a:ext cx="8095200" cy="44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Потренируемся считать количество коэффициентов в модели. 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Сколько коэффициентов (включая интерцепт) будет в логистической регрессии, в которой мы предсказываем вероятность победы футбольной команды по тому, играет она дома или в гостях, а также по тому, в рамках какого турнира проводится игра (регулярный чемпионат, кубок страны или лига чемпионов) без взаимодействия предикторов?</a:t>
            </a:r>
            <a:endParaRPr sz="2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575" y="196700"/>
            <a:ext cx="693242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350" y="152400"/>
            <a:ext cx="670721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3100"/>
            <a:ext cx="8839201" cy="427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400" y="255650"/>
            <a:ext cx="6520676" cy="45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250" y="152400"/>
            <a:ext cx="658275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225" y="152400"/>
            <a:ext cx="655912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900" y="152400"/>
            <a:ext cx="665884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200" y="122875"/>
            <a:ext cx="713661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200" y="152400"/>
            <a:ext cx="659822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/>
        </p:nvSpPr>
        <p:spPr>
          <a:xfrm>
            <a:off x="140550" y="612500"/>
            <a:ext cx="8862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Предположим, мы подбросили монетку 100 раз, и 70 раз выпал орел. Чему равняется натуральный логарифм шансов выпадения решки?</a:t>
            </a:r>
            <a:endParaRPr sz="2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Чтобы не запутаться, давайте в этом задании рассматривать как "успех" - выпадение решки.</a:t>
            </a:r>
            <a:endParaRPr sz="2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