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4" r:id="rId8"/>
    <p:sldId id="265" r:id="rId9"/>
    <p:sldId id="266" r:id="rId10"/>
    <p:sldId id="267" r:id="rId11"/>
    <p:sldId id="261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3C76-9090-4431-98E9-9848AC446B6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1443-473C-45CB-8602-B7294B976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398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3C76-9090-4431-98E9-9848AC446B6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1443-473C-45CB-8602-B7294B976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06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3C76-9090-4431-98E9-9848AC446B6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1443-473C-45CB-8602-B7294B976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31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3C76-9090-4431-98E9-9848AC446B6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1443-473C-45CB-8602-B7294B976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22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3C76-9090-4431-98E9-9848AC446B6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1443-473C-45CB-8602-B7294B976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1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3C76-9090-4431-98E9-9848AC446B6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1443-473C-45CB-8602-B7294B976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99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3C76-9090-4431-98E9-9848AC446B6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1443-473C-45CB-8602-B7294B976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3C76-9090-4431-98E9-9848AC446B6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1443-473C-45CB-8602-B7294B976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6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3C76-9090-4431-98E9-9848AC446B6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1443-473C-45CB-8602-B7294B976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83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3C76-9090-4431-98E9-9848AC446B6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1443-473C-45CB-8602-B7294B976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362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3C76-9090-4431-98E9-9848AC446B6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1443-473C-45CB-8602-B7294B976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87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03C76-9090-4431-98E9-9848AC446B6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91443-473C-45CB-8602-B7294B976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88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r3tz41hCU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Основы </a:t>
            </a:r>
            <a:r>
              <a:rPr lang="ru-RU" b="1" dirty="0" smtClean="0"/>
              <a:t>топологии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70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действия </a:t>
            </a:r>
            <a:r>
              <a:rPr lang="ru-RU" dirty="0" err="1"/>
              <a:t>Subdivision</a:t>
            </a:r>
            <a:r>
              <a:rPr lang="ru-RU" dirty="0"/>
              <a:t> </a:t>
            </a:r>
            <a:r>
              <a:rPr lang="ru-RU" dirty="0" err="1"/>
              <a:t>surface</a:t>
            </a:r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71" y="2944782"/>
            <a:ext cx="11667329" cy="235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9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312" y="215497"/>
            <a:ext cx="11564389" cy="1696430"/>
          </a:xfrm>
        </p:spPr>
        <p:txBody>
          <a:bodyPr>
            <a:normAutofit/>
          </a:bodyPr>
          <a:lstStyle/>
          <a:p>
            <a:r>
              <a:rPr lang="ru-RU" sz="3200" dirty="0"/>
              <a:t>При создании модели следует начинать с базовой модели, на этом этапе определяются масштаб, пропорции, стиль, основная форма 3</a:t>
            </a:r>
            <a:r>
              <a:rPr lang="en-US" sz="3200" dirty="0"/>
              <a:t>d</a:t>
            </a:r>
            <a:r>
              <a:rPr lang="ru-RU" sz="3200" dirty="0"/>
              <a:t> модели.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38039" t="26164" r="47350" b="11632"/>
          <a:stretch/>
        </p:blipFill>
        <p:spPr>
          <a:xfrm>
            <a:off x="389312" y="1818699"/>
            <a:ext cx="2039815" cy="47038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35884" t="24837" r="48853" b="11087"/>
          <a:stretch/>
        </p:blipFill>
        <p:spPr>
          <a:xfrm>
            <a:off x="2702931" y="1818700"/>
            <a:ext cx="2051041" cy="46638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36521" t="24977" r="49821" b="12355"/>
          <a:stretch/>
        </p:blipFill>
        <p:spPr>
          <a:xfrm>
            <a:off x="5008871" y="1818699"/>
            <a:ext cx="1884001" cy="46822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l="35997" t="24215" r="49142" b="13311"/>
          <a:stretch/>
        </p:blipFill>
        <p:spPr>
          <a:xfrm>
            <a:off x="7147771" y="1818699"/>
            <a:ext cx="2059658" cy="46898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/>
          <a:srcRect l="39241" t="26138" r="44246" b="11285"/>
          <a:stretch/>
        </p:blipFill>
        <p:spPr>
          <a:xfrm>
            <a:off x="9481233" y="1818699"/>
            <a:ext cx="2272153" cy="466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7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Рассмотрим подробнее на практике некоторые моменты построения топологии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08505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/>
              <a:t>Создание </a:t>
            </a:r>
            <a:r>
              <a:rPr lang="ru-RU" b="1" dirty="0"/>
              <a:t>круглых </a:t>
            </a:r>
            <a:r>
              <a:rPr lang="ru-RU" b="1" dirty="0" smtClean="0"/>
              <a:t>отверстий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Добавление дополнительных ребер на изогнутой поверхности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b="1" dirty="0" smtClean="0"/>
              <a:t>Построение </a:t>
            </a:r>
            <a:r>
              <a:rPr lang="ru-RU" b="1" dirty="0"/>
              <a:t>топологии без уплотнения </a:t>
            </a:r>
            <a:r>
              <a:rPr lang="ru-RU" b="1" dirty="0" smtClean="0"/>
              <a:t>сетки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b="1" dirty="0"/>
              <a:t>Вырезание отверстий на кривых </a:t>
            </a:r>
            <a:r>
              <a:rPr lang="ru-RU" b="1" dirty="0" smtClean="0"/>
              <a:t>поверхностях</a:t>
            </a: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70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https://www.youtube.com/watch?v=Nr3tz41hCUo</a:t>
            </a:r>
            <a:endParaRPr lang="ru-RU" dirty="0" smtClean="0"/>
          </a:p>
          <a:p>
            <a:r>
              <a:rPr lang="en-US" dirty="0" smtClean="0"/>
              <a:t>https://www.youtube.com/watch?v=Dm2GP2p4Etk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00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31767"/>
            <a:ext cx="10515600" cy="3790604"/>
          </a:xfrm>
        </p:spPr>
        <p:txBody>
          <a:bodyPr>
            <a:normAutofit/>
          </a:bodyPr>
          <a:lstStyle/>
          <a:p>
            <a:r>
              <a:rPr lang="ru-RU" b="1" dirty="0"/>
              <a:t>Топология</a:t>
            </a:r>
            <a:r>
              <a:rPr lang="ru-RU" dirty="0"/>
              <a:t> в самом широком смысле – это способ построения объекта.</a:t>
            </a:r>
            <a:endParaRPr lang="ru-RU" b="1" dirty="0" smtClean="0"/>
          </a:p>
          <a:p>
            <a:r>
              <a:rPr lang="ru-RU" b="1" dirty="0"/>
              <a:t>Топология</a:t>
            </a:r>
            <a:r>
              <a:rPr lang="ru-RU" dirty="0"/>
              <a:t> в полигональном моделировании – это формирование полигональной сетки объекта или как сетка строится на 3d модели.</a:t>
            </a:r>
          </a:p>
          <a:p>
            <a:r>
              <a:rPr lang="ru-RU" b="1" dirty="0" smtClean="0"/>
              <a:t>Сетка </a:t>
            </a:r>
            <a:r>
              <a:rPr lang="ru-RU" b="1" dirty="0"/>
              <a:t>модели </a:t>
            </a:r>
            <a:r>
              <a:rPr lang="ru-RU" dirty="0"/>
              <a:t>– это совокупность вершин, полигонов ребер, которые представляют 3</a:t>
            </a:r>
            <a:r>
              <a:rPr lang="en-US" dirty="0"/>
              <a:t>d</a:t>
            </a:r>
            <a:r>
              <a:rPr lang="ru-RU" dirty="0"/>
              <a:t> объект.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4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Edge loop</a:t>
            </a:r>
            <a:r>
              <a:rPr lang="ru-RU" b="1" dirty="0" smtClean="0"/>
              <a:t> </a:t>
            </a:r>
            <a:r>
              <a:rPr lang="ru-RU" dirty="0" smtClean="0"/>
              <a:t>– петля ребер, у которой нет ни начала ни конца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576" t="24741" r="28057" b="8986"/>
          <a:stretch/>
        </p:blipFill>
        <p:spPr>
          <a:xfrm>
            <a:off x="892233" y="2975956"/>
            <a:ext cx="5203767" cy="33738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540" t="21351" r="31925" b="8514"/>
          <a:stretch/>
        </p:blipFill>
        <p:spPr>
          <a:xfrm>
            <a:off x="6417426" y="2975956"/>
            <a:ext cx="5020888" cy="33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4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Звезда (полюса)</a:t>
            </a:r>
            <a:r>
              <a:rPr lang="ru-RU" dirty="0"/>
              <a:t> ­– вершина, в которой сходятся не 4 ребра, а 3, 5 и более ребер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22" t="11925" r="3443" b="11661"/>
          <a:stretch/>
        </p:blipFill>
        <p:spPr>
          <a:xfrm>
            <a:off x="1379913" y="2111433"/>
            <a:ext cx="9410008" cy="41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4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037" t="12913" r="32181" b="17195"/>
          <a:stretch/>
        </p:blipFill>
        <p:spPr>
          <a:xfrm>
            <a:off x="415637" y="1147155"/>
            <a:ext cx="5752407" cy="46551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9195" t="13466" r="30522" b="6963"/>
          <a:stretch/>
        </p:blipFill>
        <p:spPr>
          <a:xfrm>
            <a:off x="6533804" y="1147155"/>
            <a:ext cx="5469774" cy="468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Какие полигоны нужно использовать в моделировании?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101" t="22419" r="5136" b="26918"/>
          <a:stretch/>
        </p:blipFill>
        <p:spPr>
          <a:xfrm>
            <a:off x="1050174" y="2443941"/>
            <a:ext cx="10091652" cy="31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8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Игровые модели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963" t="21064" r="27556" b="20822"/>
          <a:stretch/>
        </p:blipFill>
        <p:spPr>
          <a:xfrm>
            <a:off x="5519650" y="1363287"/>
            <a:ext cx="6118167" cy="45336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4235" t="22419" r="35891" b="26918"/>
          <a:stretch/>
        </p:blipFill>
        <p:spPr>
          <a:xfrm>
            <a:off x="838200" y="1690688"/>
            <a:ext cx="3474720" cy="31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472" t="6765" r="13641" b="8038"/>
          <a:stretch/>
        </p:blipFill>
        <p:spPr>
          <a:xfrm>
            <a:off x="6384175" y="365758"/>
            <a:ext cx="5335385" cy="44057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8102" t="27169" r="66623" b="26918"/>
          <a:stretch/>
        </p:blipFill>
        <p:spPr>
          <a:xfrm>
            <a:off x="568035" y="365758"/>
            <a:ext cx="2939935" cy="28928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7354" t="29909" r="19999" b="13363"/>
          <a:stretch/>
        </p:blipFill>
        <p:spPr>
          <a:xfrm>
            <a:off x="787920" y="3258587"/>
            <a:ext cx="5440100" cy="352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7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073" y="730885"/>
            <a:ext cx="5629102" cy="5038148"/>
          </a:xfrm>
        </p:spPr>
        <p:txBody>
          <a:bodyPr>
            <a:normAutofit/>
          </a:bodyPr>
          <a:lstStyle/>
          <a:p>
            <a:r>
              <a:rPr lang="ru-RU" dirty="0"/>
              <a:t>Если на сгибе модели будет треугольник или </a:t>
            </a:r>
            <a:r>
              <a:rPr lang="en-US" dirty="0"/>
              <a:t>n</a:t>
            </a:r>
            <a:r>
              <a:rPr lang="ru-RU" dirty="0"/>
              <a:t>-угольник, то при сглаживании будет искажение на сетке модели.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320" t="9910" r="29611" b="5364"/>
          <a:stretch/>
        </p:blipFill>
        <p:spPr>
          <a:xfrm>
            <a:off x="6682047" y="548640"/>
            <a:ext cx="4671753" cy="57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1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173</Words>
  <Application>Microsoft Office PowerPoint</Application>
  <PresentationFormat>Широкоэкранный</PresentationFormat>
  <Paragraphs>19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Основы топологии</vt:lpstr>
      <vt:lpstr>Презентация PowerPoint</vt:lpstr>
      <vt:lpstr>Edge loop – петля ребер, у которой нет ни начала ни конца</vt:lpstr>
      <vt:lpstr>Звезда (полюса) ­– вершина, в которой сходятся не 4 ребра, а 3, 5 и более ребер</vt:lpstr>
      <vt:lpstr>Презентация PowerPoint</vt:lpstr>
      <vt:lpstr>Какие полигоны нужно использовать в моделировании?</vt:lpstr>
      <vt:lpstr>Игровые модели</vt:lpstr>
      <vt:lpstr>Презентация PowerPoint</vt:lpstr>
      <vt:lpstr>Если на сгибе модели будет треугольник или n-угольник, то при сглаживании будет искажение на сетке модели.  </vt:lpstr>
      <vt:lpstr>Принцип действия Subdivision surface </vt:lpstr>
      <vt:lpstr>При создании модели следует начинать с базовой модели, на этом этапе определяются масштаб, пропорции, стиль, основная форма 3d модели.</vt:lpstr>
      <vt:lpstr>Рассмотрим подробнее на практике некоторые моменты построения топологии.</vt:lpstr>
      <vt:lpstr>Источники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топологии</dc:title>
  <dc:creator>alexis-04@mail.ru</dc:creator>
  <cp:lastModifiedBy>alexis-04@mail.ru</cp:lastModifiedBy>
  <cp:revision>18</cp:revision>
  <dcterms:created xsi:type="dcterms:W3CDTF">2020-05-07T11:22:25Z</dcterms:created>
  <dcterms:modified xsi:type="dcterms:W3CDTF">2020-05-08T00:19:46Z</dcterms:modified>
</cp:coreProperties>
</file>