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1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C849-64F2-4EB8-BC6A-882EB9B41E19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9345-C96A-4734-8759-01F6C65317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C849-64F2-4EB8-BC6A-882EB9B41E19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9345-C96A-4734-8759-01F6C65317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C849-64F2-4EB8-BC6A-882EB9B41E19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9345-C96A-4734-8759-01F6C65317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C849-64F2-4EB8-BC6A-882EB9B41E19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9345-C96A-4734-8759-01F6C65317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C849-64F2-4EB8-BC6A-882EB9B41E19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9345-C96A-4734-8759-01F6C65317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C849-64F2-4EB8-BC6A-882EB9B41E19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9345-C96A-4734-8759-01F6C65317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C849-64F2-4EB8-BC6A-882EB9B41E19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9345-C96A-4734-8759-01F6C65317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C849-64F2-4EB8-BC6A-882EB9B41E19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9345-C96A-4734-8759-01F6C65317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C849-64F2-4EB8-BC6A-882EB9B41E19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9345-C96A-4734-8759-01F6C65317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C849-64F2-4EB8-BC6A-882EB9B41E19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9345-C96A-4734-8759-01F6C65317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CC849-64F2-4EB8-BC6A-882EB9B41E19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D9345-C96A-4734-8759-01F6C65317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CC849-64F2-4EB8-BC6A-882EB9B41E19}" type="datetimeFigureOut">
              <a:rPr lang="ru-RU" smtClean="0"/>
              <a:t>28.05.2020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D9345-C96A-4734-8759-01F6C653175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appbooster.com/blog/gotovim-skrinshoty-pravilno-mini-gayd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tc.gov/tips-advice/business-center/guidance/complying-coppa-frequently-asked-question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Публикация приложений</a:t>
            </a:r>
            <a:endParaRPr lang="ru-RU" dirty="0"/>
          </a:p>
        </p:txBody>
      </p:sp>
      <p:pic>
        <p:nvPicPr>
          <p:cNvPr id="1026" name="Picture 2" descr="Файл:Google Play.sv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645024"/>
            <a:ext cx="3888432" cy="911352"/>
          </a:xfrm>
          <a:prstGeom prst="rect">
            <a:avLst/>
          </a:prstGeom>
          <a:noFill/>
        </p:spPr>
      </p:pic>
      <p:pic>
        <p:nvPicPr>
          <p:cNvPr id="1028" name="Picture 4" descr="App Store (iOS).sv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4941168"/>
            <a:ext cx="1224136" cy="12241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В разделе “Версии приложения” напротив раздела “Рабочая версия” нажмите “Настроить” - “Создать выпуск”.</a:t>
            </a:r>
          </a:p>
          <a:p>
            <a:r>
              <a:rPr lang="ru-RU" dirty="0"/>
              <a:t>Тут </a:t>
            </a:r>
            <a:r>
              <a:rPr lang="ru-RU" dirty="0" err="1"/>
              <a:t>Google</a:t>
            </a:r>
            <a:r>
              <a:rPr lang="ru-RU" dirty="0"/>
              <a:t> </a:t>
            </a:r>
            <a:r>
              <a:rPr lang="ru-RU" dirty="0" err="1"/>
              <a:t>Play</a:t>
            </a:r>
            <a:r>
              <a:rPr lang="ru-RU" dirty="0"/>
              <a:t> спросит у вас, сможете ли вы ему передать ключ для подписки ваших приложений. Собственно говоря, ключ все равно сохранится у вас, просто </a:t>
            </a:r>
            <a:r>
              <a:rPr lang="ru-RU" dirty="0" err="1"/>
              <a:t>Google</a:t>
            </a:r>
            <a:r>
              <a:rPr lang="ru-RU" dirty="0"/>
              <a:t> сможет более эффективно управлять созданием и распространением новых версий.</a:t>
            </a:r>
          </a:p>
          <a:p>
            <a:pPr>
              <a:buNone/>
            </a:pPr>
            <a:r>
              <a:rPr lang="ru-RU" i="1" dirty="0" smtClean="0"/>
              <a:t>	Приложения </a:t>
            </a:r>
            <a:r>
              <a:rPr lang="ru-RU" i="1" dirty="0"/>
              <a:t>для </a:t>
            </a:r>
            <a:r>
              <a:rPr lang="ru-RU" i="1" dirty="0" err="1"/>
              <a:t>Android</a:t>
            </a:r>
            <a:r>
              <a:rPr lang="ru-RU" i="1" dirty="0"/>
              <a:t> подписываются закрытым ключом. С каждым таким ключом связан открытый сертификат, с помощью которого устройства и сервисы могут убедиться в безопасности приложений и их обновлений. На устройства устанавливаются только те обновления, подпись которых соответствует подписи установленного приложения. Если вы позволите </a:t>
            </a:r>
            <a:r>
              <a:rPr lang="ru-RU" i="1" dirty="0" err="1"/>
              <a:t>Google</a:t>
            </a:r>
            <a:r>
              <a:rPr lang="ru-RU" i="1" dirty="0"/>
              <a:t> управлять ключом подписи приложения, этот процесс станет безопаснее.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После выбора вам уже понадобиться готовый файл приложения - </a:t>
            </a:r>
            <a:r>
              <a:rPr lang="ru-RU" dirty="0" err="1"/>
              <a:t>Android</a:t>
            </a:r>
            <a:r>
              <a:rPr lang="ru-RU" dirty="0"/>
              <a:t> </a:t>
            </a:r>
            <a:r>
              <a:rPr lang="ru-RU" dirty="0" err="1"/>
              <a:t>App</a:t>
            </a:r>
            <a:r>
              <a:rPr lang="ru-RU" dirty="0"/>
              <a:t> </a:t>
            </a:r>
            <a:r>
              <a:rPr lang="ru-RU" dirty="0" err="1"/>
              <a:t>Bundle</a:t>
            </a:r>
            <a:r>
              <a:rPr lang="ru-RU" dirty="0"/>
              <a:t> (расширение AAP) или </a:t>
            </a:r>
            <a:r>
              <a:rPr lang="ru-RU" dirty="0" err="1"/>
              <a:t>Android</a:t>
            </a:r>
            <a:r>
              <a:rPr lang="ru-RU" dirty="0"/>
              <a:t> </a:t>
            </a:r>
            <a:r>
              <a:rPr lang="ru-RU" dirty="0" err="1"/>
              <a:t>Package</a:t>
            </a:r>
            <a:r>
              <a:rPr lang="ru-RU" dirty="0"/>
              <a:t> (расширение APK). Вы можете найти файл на своем компьютере или просто перетянуть его в это поле из Проводника.</a:t>
            </a:r>
          </a:p>
          <a:p>
            <a:r>
              <a:rPr lang="ru-RU" dirty="0"/>
              <a:t>Осталось задать название версии и примечание к выпуску и вы готовы стартовать. Нажмите “Сохранить” и “Просмотреть” и “Опубликовать рабочую версию”.</a:t>
            </a:r>
          </a:p>
          <a:p>
            <a:r>
              <a:rPr lang="ru-RU" dirty="0"/>
              <a:t>Если у вас в заполненных формах нет ошибок, то </a:t>
            </a:r>
            <a:r>
              <a:rPr lang="ru-RU" dirty="0" err="1"/>
              <a:t>Google</a:t>
            </a:r>
            <a:r>
              <a:rPr lang="ru-RU" dirty="0"/>
              <a:t> </a:t>
            </a:r>
            <a:r>
              <a:rPr lang="ru-RU" dirty="0" err="1"/>
              <a:t>Play</a:t>
            </a:r>
            <a:r>
              <a:rPr lang="ru-RU" dirty="0"/>
              <a:t> примет новую версию и начнет распространять ее по своим центрам и она в течение нескольких часов появится у пользователей для загрузки.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cap="all" dirty="0"/>
              <a:t>ПРЕДВАРИТЕЛЬНАЯ РЕГИСТРАЦИЯ В GOOGLE PLAY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Весной 2019 года для всех разработчиков в </a:t>
            </a:r>
            <a:r>
              <a:rPr lang="ru-RU" dirty="0" err="1"/>
              <a:t>Google</a:t>
            </a:r>
            <a:r>
              <a:rPr lang="ru-RU" dirty="0"/>
              <a:t> </a:t>
            </a:r>
            <a:r>
              <a:rPr lang="ru-RU" dirty="0" err="1"/>
              <a:t>Play</a:t>
            </a:r>
            <a:r>
              <a:rPr lang="ru-RU" dirty="0"/>
              <a:t> заработала предварительная публикация приложений - вы можете открыть свою страницу для регистрации пользователей еще до готовности продукта. Эта функция позволяет проинформировать и заинтересовать пользователей ещё до публикации приложения или игры в </a:t>
            </a:r>
            <a:r>
              <a:rPr lang="ru-RU" dirty="0" err="1"/>
              <a:t>Google</a:t>
            </a:r>
            <a:r>
              <a:rPr lang="ru-RU" dirty="0"/>
              <a:t> </a:t>
            </a:r>
            <a:r>
              <a:rPr lang="ru-RU" dirty="0" err="1"/>
              <a:t>Play</a:t>
            </a:r>
            <a:r>
              <a:rPr lang="ru-RU" dirty="0"/>
              <a:t>.</a:t>
            </a:r>
          </a:p>
          <a:p>
            <a:r>
              <a:rPr lang="ru-RU" dirty="0"/>
              <a:t>После запуска предварительной регистрации для приложения или игры пользователи смогут посмотреть информацию о вашем продукте и зарегистрироваться на странице приложения или игры в </a:t>
            </a:r>
            <a:r>
              <a:rPr lang="ru-RU" dirty="0" err="1"/>
              <a:t>Google</a:t>
            </a:r>
            <a:r>
              <a:rPr lang="ru-RU" dirty="0"/>
              <a:t> </a:t>
            </a:r>
            <a:r>
              <a:rPr lang="ru-RU" dirty="0" err="1"/>
              <a:t>Play</a:t>
            </a:r>
            <a:r>
              <a:rPr lang="ru-RU" dirty="0"/>
              <a:t>. После публикации нового приложения или игры все предварительно зарегистрированные пользователи получат push-уведомление от сервиса </a:t>
            </a:r>
            <a:r>
              <a:rPr lang="ru-RU" dirty="0" err="1"/>
              <a:t>Google</a:t>
            </a:r>
            <a:r>
              <a:rPr lang="ru-RU" dirty="0"/>
              <a:t> </a:t>
            </a:r>
            <a:r>
              <a:rPr lang="ru-RU" dirty="0" err="1"/>
              <a:t>Play</a:t>
            </a:r>
            <a:r>
              <a:rPr lang="ru-RU" dirty="0"/>
              <a:t> с предложением установки.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/>
              <a:t>Как организовать предварительную регистрацию:</a:t>
            </a:r>
          </a:p>
          <a:p>
            <a:pPr lvl="0"/>
            <a:r>
              <a:rPr lang="ru-RU" dirty="0"/>
              <a:t>Необходимо загрузить APK-файл хотя бы для одного типа версии в </a:t>
            </a:r>
            <a:r>
              <a:rPr lang="ru-RU" dirty="0" err="1"/>
              <a:t>Play</a:t>
            </a:r>
            <a:r>
              <a:rPr lang="ru-RU" dirty="0"/>
              <a:t> </a:t>
            </a:r>
            <a:r>
              <a:rPr lang="ru-RU" dirty="0" err="1"/>
              <a:t>Console</a:t>
            </a:r>
            <a:r>
              <a:rPr lang="ru-RU" dirty="0"/>
              <a:t>. APK-файл должен содержать манифест с ограничениями поддерживаемых устройств для кампании предварительной регистрации и последующего запуска. Пользователи, соответствующие определенным в APK-файле критериям, смогут пройти предварительную регистрацию (так у вас будет возможность контролировать, кто именно может участвовать в кампании). При необходимости можно изменять критерии во время кампании. Это не затронет уже зарегистрировавшихся пользователей.</a:t>
            </a:r>
          </a:p>
          <a:p>
            <a:pPr lvl="0"/>
            <a:r>
              <a:rPr lang="ru-RU" dirty="0"/>
              <a:t>Приложение или игру необходимо запустить в течение 90 дней с даты начала предварительной регистрации в определенной стране.</a:t>
            </a:r>
          </a:p>
          <a:p>
            <a:pPr lvl="0"/>
            <a:r>
              <a:rPr lang="ru-RU" dirty="0"/>
              <a:t>Одновременно у вас может быть не более двух приложений или игр, доступных для предварительной регистрации.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	С </a:t>
            </a:r>
            <a:r>
              <a:rPr lang="ru-RU" dirty="0"/>
              <a:t>помощью предварительной регистрации вы сможете увеличить количество установок в первый день и быстро получить отзывы от пользователей для исправления возможных ошибок и сбоев, быстрого улучшения продукта. По данным </a:t>
            </a:r>
            <a:r>
              <a:rPr lang="ru-RU" dirty="0" err="1"/>
              <a:t>Google</a:t>
            </a:r>
            <a:r>
              <a:rPr lang="ru-RU" dirty="0"/>
              <a:t>, у игр с предварительной регистрацией установки в 1-ый и 7-ой день были выше, чем у игр без нее, а конверсия в установку была больше на 38%.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	Для </a:t>
            </a:r>
            <a:r>
              <a:rPr lang="ru-RU" dirty="0"/>
              <a:t>публикации мобильного приложения в магазине приложений, необходимо создать специальный </a:t>
            </a:r>
            <a:r>
              <a:rPr lang="ru-RU" dirty="0" err="1"/>
              <a:t>аккаунт</a:t>
            </a:r>
            <a:r>
              <a:rPr lang="ru-RU" dirty="0"/>
              <a:t> разработчика в данном магазине. Для двух разных платформ (</a:t>
            </a:r>
            <a:r>
              <a:rPr lang="en-US" dirty="0"/>
              <a:t>Android </a:t>
            </a:r>
            <a:r>
              <a:rPr lang="ru-RU" dirty="0"/>
              <a:t>и </a:t>
            </a:r>
            <a:r>
              <a:rPr lang="en-US" dirty="0" err="1"/>
              <a:t>iOS</a:t>
            </a:r>
            <a:r>
              <a:rPr lang="ru-RU" dirty="0"/>
              <a:t>) необходим разный </a:t>
            </a:r>
            <a:r>
              <a:rPr lang="ru-RU" dirty="0" err="1"/>
              <a:t>аккаунт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Android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		</a:t>
            </a:r>
            <a:r>
              <a:rPr lang="ru-RU" dirty="0" smtClean="0"/>
              <a:t>1</a:t>
            </a:r>
            <a:r>
              <a:rPr lang="ru-RU" dirty="0"/>
              <a:t>. В случае с платформой </a:t>
            </a:r>
            <a:r>
              <a:rPr lang="en-US" dirty="0"/>
              <a:t>Android </a:t>
            </a:r>
            <a:r>
              <a:rPr lang="ru-RU" dirty="0"/>
              <a:t>всё проще и дешевле, на данный момент т.н. </a:t>
            </a:r>
            <a:r>
              <a:rPr lang="ru-RU" dirty="0" err="1"/>
              <a:t>аккаунт</a:t>
            </a:r>
            <a:r>
              <a:rPr lang="ru-RU" dirty="0"/>
              <a:t> разработчика стоит 25 $ и эта оплата взимается один раз при регистрации (стандартная регистрация с указанием логина и пароля). Для оплаты необходима карта, желательно </a:t>
            </a:r>
            <a:r>
              <a:rPr lang="en-US" dirty="0"/>
              <a:t>VISA</a:t>
            </a:r>
            <a:r>
              <a:rPr lang="ru-RU" dirty="0"/>
              <a:t>/</a:t>
            </a:r>
            <a:r>
              <a:rPr lang="en-US" dirty="0"/>
              <a:t>MC</a:t>
            </a:r>
            <a:r>
              <a:rPr lang="ru-RU" dirty="0"/>
              <a:t>, обычно карта привязывается к </a:t>
            </a:r>
            <a:r>
              <a:rPr lang="ru-RU" dirty="0" err="1"/>
              <a:t>аккаунту</a:t>
            </a:r>
            <a:r>
              <a:rPr lang="ru-RU" dirty="0"/>
              <a:t> для дальнейших покупок в магазине или покупки дополнительных сервисов </a:t>
            </a:r>
            <a:r>
              <a:rPr lang="en-US" dirty="0" err="1"/>
              <a:t>google</a:t>
            </a:r>
            <a:r>
              <a:rPr lang="ru-RU" dirty="0"/>
              <a:t> (доступна только безналичная оплата). </a:t>
            </a:r>
            <a:r>
              <a:rPr lang="ru-RU" dirty="0" err="1"/>
              <a:t>Аккаунт</a:t>
            </a:r>
            <a:r>
              <a:rPr lang="ru-RU" dirty="0"/>
              <a:t> будет содержать уникальный адрес электронной почты, на которую могут отправлять письма пользователи приложения. Регистрация в магазине приложений </a:t>
            </a:r>
            <a:r>
              <a:rPr lang="ru-RU" dirty="0" err="1"/>
              <a:t>андроид</a:t>
            </a:r>
            <a:r>
              <a:rPr lang="ru-RU" dirty="0"/>
              <a:t> </a:t>
            </a:r>
            <a:r>
              <a:rPr lang="en-US" dirty="0"/>
              <a:t>Google Play </a:t>
            </a:r>
            <a:r>
              <a:rPr lang="ru-RU" dirty="0"/>
              <a:t>предполагает регистрацию в качестве издателя (организации), название этой организации будет отображаться рядом с названием приложения в магазине. </a:t>
            </a:r>
            <a:r>
              <a:rPr lang="ru-RU" dirty="0" smtClean="0"/>
              <a:t>На </a:t>
            </a:r>
            <a:r>
              <a:rPr lang="ru-RU" dirty="0"/>
              <a:t>подтверждение </a:t>
            </a:r>
            <a:r>
              <a:rPr lang="ru-RU" dirty="0" err="1"/>
              <a:t>аккаунта</a:t>
            </a:r>
            <a:r>
              <a:rPr lang="ru-RU" dirty="0"/>
              <a:t> может уйти до 48 часов. 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ru-RU" dirty="0" smtClean="0"/>
              <a:t>Когда </a:t>
            </a:r>
            <a:r>
              <a:rPr lang="ru-RU" dirty="0" err="1"/>
              <a:t>аккаунт</a:t>
            </a:r>
            <a:r>
              <a:rPr lang="ru-RU" dirty="0"/>
              <a:t> создан, можно загружать приложение, добавив её описание, рисунки экранных форм и т.д.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iOS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		</a:t>
            </a:r>
            <a:r>
              <a:rPr lang="ru-RU" dirty="0" smtClean="0"/>
              <a:t>2</a:t>
            </a:r>
            <a:r>
              <a:rPr lang="ru-RU" dirty="0"/>
              <a:t>. Для смартфонов на </a:t>
            </a:r>
            <a:r>
              <a:rPr lang="en-US" dirty="0" err="1"/>
              <a:t>iOS</a:t>
            </a:r>
            <a:r>
              <a:rPr lang="ru-RU" dirty="0"/>
              <a:t> (</a:t>
            </a:r>
            <a:r>
              <a:rPr lang="en-US" dirty="0" err="1"/>
              <a:t>iPhone</a:t>
            </a:r>
            <a:r>
              <a:rPr lang="ru-RU" dirty="0"/>
              <a:t>) приложения нужно загружать в магазин </a:t>
            </a:r>
            <a:r>
              <a:rPr lang="en-US" dirty="0"/>
              <a:t>App Store</a:t>
            </a:r>
            <a:r>
              <a:rPr lang="ru-RU" dirty="0"/>
              <a:t>. Для этого так же необходимо </a:t>
            </a:r>
            <a:r>
              <a:rPr lang="ru-RU" dirty="0" err="1"/>
              <a:t>зарегистриовать</a:t>
            </a:r>
            <a:r>
              <a:rPr lang="ru-RU" dirty="0"/>
              <a:t> ИД разработчика (подписка 99 $ в год), так же необходим компьютер на операционной системе </a:t>
            </a:r>
            <a:r>
              <a:rPr lang="en-US" dirty="0" err="1"/>
              <a:t>macOS</a:t>
            </a:r>
            <a:r>
              <a:rPr lang="ru-RU" dirty="0"/>
              <a:t> (</a:t>
            </a:r>
            <a:r>
              <a:rPr lang="en-US" dirty="0"/>
              <a:t>Apple </a:t>
            </a:r>
            <a:r>
              <a:rPr lang="en-US" dirty="0" err="1"/>
              <a:t>MacBook</a:t>
            </a:r>
            <a:r>
              <a:rPr lang="ru-RU" dirty="0"/>
              <a:t>, </a:t>
            </a:r>
            <a:r>
              <a:rPr lang="en-US" dirty="0"/>
              <a:t>iMac</a:t>
            </a:r>
            <a:r>
              <a:rPr lang="ru-RU" dirty="0"/>
              <a:t>) со средой разработки приложений для </a:t>
            </a:r>
            <a:r>
              <a:rPr lang="ru-RU" dirty="0" err="1"/>
              <a:t>айфона</a:t>
            </a:r>
            <a:r>
              <a:rPr lang="ru-RU" dirty="0"/>
              <a:t> </a:t>
            </a:r>
            <a:r>
              <a:rPr lang="en-US" dirty="0" err="1"/>
              <a:t>Xcode</a:t>
            </a:r>
            <a:r>
              <a:rPr lang="ru-RU" dirty="0"/>
              <a:t>, компьютеры на </a:t>
            </a:r>
            <a:r>
              <a:rPr lang="en-US" dirty="0"/>
              <a:t>Windows </a:t>
            </a:r>
            <a:r>
              <a:rPr lang="ru-RU" dirty="0"/>
              <a:t>для загрузки приложения в магазин </a:t>
            </a:r>
            <a:r>
              <a:rPr lang="en-US" dirty="0"/>
              <a:t>App Store</a:t>
            </a:r>
            <a:r>
              <a:rPr lang="ru-RU" dirty="0"/>
              <a:t> не подойдут. В остальном механизм загрузки приложений схож с </a:t>
            </a:r>
            <a:r>
              <a:rPr lang="ru-RU" dirty="0" err="1"/>
              <a:t>Андроид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Алгоритм загрузки в </a:t>
            </a:r>
            <a:r>
              <a:rPr lang="en-US" dirty="0" smtClean="0"/>
              <a:t>Google Play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		Консоль </a:t>
            </a:r>
            <a:r>
              <a:rPr lang="ru-RU" dirty="0"/>
              <a:t>разработчика, где вы сможете размещать свои приложения, находится по адресу: https://developer.android.com/distribute/console.</a:t>
            </a:r>
            <a:br>
              <a:rPr lang="ru-RU" dirty="0"/>
            </a:b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3356992"/>
            <a:ext cx="6192688" cy="3297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/>
              <a:t>Нажмите кнопку “Новое приложение” в верхнем правом углу консоли.</a:t>
            </a:r>
          </a:p>
          <a:p>
            <a:pPr lvl="0"/>
            <a:r>
              <a:rPr lang="ru-RU" dirty="0"/>
              <a:t>Выберите язык и задайте название.</a:t>
            </a:r>
          </a:p>
          <a:p>
            <a:pPr lvl="0"/>
            <a:r>
              <a:rPr lang="ru-RU" dirty="0"/>
              <a:t>В разделе “Описание приложения” расскажите пользователям о вашем  приложении в полях “Краткое описание” и “Полное описание”.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Загрузите графические </a:t>
            </a:r>
            <a:r>
              <a:rPr lang="ru-RU" dirty="0" err="1"/>
              <a:t>ассеты</a:t>
            </a:r>
            <a:r>
              <a:rPr lang="ru-RU" dirty="0"/>
              <a:t>: </a:t>
            </a:r>
            <a:r>
              <a:rPr lang="ru-RU" dirty="0" err="1">
                <a:hlinkClick r:id="rId2"/>
              </a:rPr>
              <a:t>скриншоты</a:t>
            </a:r>
            <a:r>
              <a:rPr lang="ru-RU" dirty="0">
                <a:hlinkClick r:id="rId2"/>
              </a:rPr>
              <a:t> для смартфона</a:t>
            </a:r>
            <a:r>
              <a:rPr lang="ru-RU" dirty="0"/>
              <a:t> (формат JPEG или 24-битный PNG (без </a:t>
            </a:r>
            <a:r>
              <a:rPr lang="ru-RU" dirty="0" err="1"/>
              <a:t>альфа-канала</a:t>
            </a:r>
            <a:r>
              <a:rPr lang="ru-RU" dirty="0"/>
              <a:t>), не менее 320 пикселей, не более 3840 пикселей, соотношение сторон не должно превышать 2:1), </a:t>
            </a:r>
            <a:r>
              <a:rPr lang="ru-RU" dirty="0" err="1"/>
              <a:t>скриншоты</a:t>
            </a:r>
            <a:r>
              <a:rPr lang="ru-RU" dirty="0"/>
              <a:t> для планшета (обратите внимание, что именно по </a:t>
            </a:r>
            <a:r>
              <a:rPr lang="ru-RU" dirty="0" err="1"/>
              <a:t>скриншотам</a:t>
            </a:r>
            <a:r>
              <a:rPr lang="ru-RU" dirty="0"/>
              <a:t> для сам </a:t>
            </a:r>
            <a:r>
              <a:rPr lang="ru-RU" dirty="0" err="1"/>
              <a:t>Google</a:t>
            </a:r>
            <a:r>
              <a:rPr lang="ru-RU" dirty="0"/>
              <a:t> </a:t>
            </a:r>
            <a:r>
              <a:rPr lang="ru-RU" dirty="0" err="1"/>
              <a:t>Play</a:t>
            </a:r>
            <a:r>
              <a:rPr lang="ru-RU" dirty="0"/>
              <a:t> определяет, подходит ли ваше приложение для пользователей планшетов или нет, так что если у вас нет </a:t>
            </a:r>
            <a:r>
              <a:rPr lang="ru-RU" dirty="0" err="1"/>
              <a:t>скриншотов</a:t>
            </a:r>
            <a:r>
              <a:rPr lang="ru-RU" dirty="0"/>
              <a:t>, то нет и аудитории владельцев планшетов), иконку для магазина (обратите внимание, что, в отличие от </a:t>
            </a:r>
            <a:r>
              <a:rPr lang="ru-RU" dirty="0" err="1"/>
              <a:t>App</a:t>
            </a:r>
            <a:r>
              <a:rPr lang="ru-RU" dirty="0"/>
              <a:t> </a:t>
            </a:r>
            <a:r>
              <a:rPr lang="ru-RU" dirty="0" err="1"/>
              <a:t>Store</a:t>
            </a:r>
            <a:r>
              <a:rPr lang="ru-RU" dirty="0"/>
              <a:t>, иконка в магазине может быть вообще другой, нежели на самом устройстве), рекламные изображения (большое и маленькое).</a:t>
            </a:r>
          </a:p>
          <a:p>
            <a:pPr lvl="0"/>
            <a:r>
              <a:rPr lang="ru-RU" dirty="0"/>
              <a:t>Тут же вы можете указать ссылку на рекламное видео в </a:t>
            </a:r>
            <a:r>
              <a:rPr lang="ru-RU" dirty="0" err="1"/>
              <a:t>YouTube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dirty="0"/>
              <a:t>Далее вам надо определить: тип - игру или приложение вы публикуете, категорию, возрастные ограничения (в виде ответов на простые вопросы).</a:t>
            </a:r>
          </a:p>
          <a:p>
            <a:pPr lvl="0"/>
            <a:r>
              <a:rPr lang="ru-RU" dirty="0"/>
              <a:t>После этого задайте ссылку на свой сайт, введите адрес электронной почты и (необязательный) телефон. Вам еще понадобиться ссылка на политику конфиденциальности, которая стала обязательной.</a:t>
            </a:r>
            <a:br>
              <a:rPr lang="ru-RU" dirty="0"/>
            </a:br>
            <a:r>
              <a:rPr lang="ru-RU" b="1" dirty="0"/>
              <a:t>Обратите внимание:</a:t>
            </a:r>
            <a:r>
              <a:rPr lang="ru-RU" dirty="0"/>
              <a:t> сейчас вы можете делать разные версии страницы для разных языков - до 5 специальных вариантов для разных стран.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ru-RU" dirty="0" smtClean="0"/>
              <a:t>	Сохраните </a:t>
            </a:r>
            <a:r>
              <a:rPr lang="ru-RU" dirty="0"/>
              <a:t>и переходите к следующему пункту - “Цены и распространение”. Тут вам надо выбрать платное или бесплатное приложение вы публикуете, задать цену и страны, в которых оно доступно. Тут же вам надо выбрать поддержку детской </a:t>
            </a:r>
            <a:r>
              <a:rPr lang="ru-RU" dirty="0">
                <a:hlinkClick r:id="rId2"/>
              </a:rPr>
              <a:t>COPPA</a:t>
            </a:r>
            <a:r>
              <a:rPr lang="ru-RU" dirty="0"/>
              <a:t>, поддержку устройств </a:t>
            </a:r>
            <a:r>
              <a:rPr lang="ru-RU" dirty="0" err="1"/>
              <a:t>Wear</a:t>
            </a:r>
            <a:r>
              <a:rPr lang="ru-RU" dirty="0"/>
              <a:t> OS, </a:t>
            </a:r>
            <a:r>
              <a:rPr lang="ru-RU" dirty="0" err="1"/>
              <a:t>Android</a:t>
            </a:r>
            <a:r>
              <a:rPr lang="ru-RU" dirty="0"/>
              <a:t> TV и </a:t>
            </a:r>
            <a:r>
              <a:rPr lang="ru-RU" dirty="0" err="1"/>
              <a:t>Android</a:t>
            </a:r>
            <a:r>
              <a:rPr lang="ru-RU" dirty="0"/>
              <a:t> </a:t>
            </a:r>
            <a:r>
              <a:rPr lang="ru-RU" dirty="0" err="1"/>
              <a:t>Auto</a:t>
            </a:r>
            <a:r>
              <a:rPr lang="ru-RU" dirty="0"/>
              <a:t>, вхождение в программу </a:t>
            </a:r>
            <a:r>
              <a:rPr lang="ru-RU" dirty="0" err="1"/>
              <a:t>Designed</a:t>
            </a:r>
            <a:r>
              <a:rPr lang="ru-RU" dirty="0"/>
              <a:t> </a:t>
            </a:r>
            <a:r>
              <a:rPr lang="ru-RU" dirty="0" err="1"/>
              <a:t>for</a:t>
            </a:r>
            <a:r>
              <a:rPr lang="ru-RU" dirty="0"/>
              <a:t> </a:t>
            </a:r>
            <a:r>
              <a:rPr lang="ru-RU" dirty="0" err="1"/>
              <a:t>Families</a:t>
            </a:r>
            <a:r>
              <a:rPr lang="ru-RU" dirty="0"/>
              <a:t> и ряд других, в общем говоря, обязательных опций.</a:t>
            </a:r>
            <a:br>
              <a:rPr lang="ru-RU" dirty="0"/>
            </a:br>
            <a:r>
              <a:rPr lang="ru-RU" b="1" dirty="0"/>
              <a:t>Обратите внимание:</a:t>
            </a:r>
            <a:r>
              <a:rPr lang="ru-RU" dirty="0"/>
              <a:t> если при публикации приложения вы указали, что приложение бесплатное, то его нельзя будет сделать платным. Обратное вполне возможно - платный продукт сделать бесплатным вполне возможно.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466</Words>
  <Application>Microsoft Office PowerPoint</Application>
  <PresentationFormat>Экран (4:3)</PresentationFormat>
  <Paragraphs>32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Публикация приложений</vt:lpstr>
      <vt:lpstr>Основы</vt:lpstr>
      <vt:lpstr>Android</vt:lpstr>
      <vt:lpstr>iOS</vt:lpstr>
      <vt:lpstr>Алгоритм загрузки в Google Play</vt:lpstr>
      <vt:lpstr>Слайд 6</vt:lpstr>
      <vt:lpstr>Слайд 7</vt:lpstr>
      <vt:lpstr>Слайд 8</vt:lpstr>
      <vt:lpstr>Слайд 9</vt:lpstr>
      <vt:lpstr>Слайд 10</vt:lpstr>
      <vt:lpstr>Слайд 11</vt:lpstr>
      <vt:lpstr>ПРЕДВАРИТЕЛЬНАЯ РЕГИСТРАЦИЯ В GOOGLE PLAY 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Публикация приложений</dc:title>
  <dc:creator>Евгений</dc:creator>
  <cp:lastModifiedBy>Евгений</cp:lastModifiedBy>
  <cp:revision>3</cp:revision>
  <dcterms:created xsi:type="dcterms:W3CDTF">2020-05-28T09:33:43Z</dcterms:created>
  <dcterms:modified xsi:type="dcterms:W3CDTF">2020-05-28T09:47:50Z</dcterms:modified>
</cp:coreProperties>
</file>