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25" r:id="rId4"/>
    <p:sldId id="322" r:id="rId5"/>
    <p:sldId id="323" r:id="rId6"/>
    <p:sldId id="327" r:id="rId7"/>
    <p:sldId id="329" r:id="rId8"/>
    <p:sldId id="330" r:id="rId9"/>
    <p:sldId id="33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80" y="64"/>
      </p:cViewPr>
      <p:guideLst>
        <p:guide orient="horz" pos="2160"/>
        <p:guide pos="395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32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38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2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92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91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88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61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41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63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66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29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A2EAB-A7FD-47EE-A1A4-E54BE3276EC9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1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15291" y="209005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Лекция </a:t>
            </a:r>
            <a:r>
              <a:rPr lang="ru-RU" dirty="0" smtClean="0"/>
              <a:t>18.05.2020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Факторы успеха внедрения ИС</a:t>
            </a:r>
          </a:p>
        </p:txBody>
      </p:sp>
    </p:spTree>
    <p:extLst>
      <p:ext uri="{BB962C8B-B14F-4D97-AF65-F5344CB8AC3E}">
        <p14:creationId xmlns:p14="http://schemas.microsoft.com/office/powerpoint/2010/main" val="194406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600" dirty="0" smtClean="0"/>
          </a:p>
          <a:p>
            <a:r>
              <a:rPr lang="ru-RU" sz="3600" dirty="0" smtClean="0"/>
              <a:t>Факторы успеха внедрения ИС</a:t>
            </a:r>
          </a:p>
          <a:p>
            <a:endParaRPr lang="ru-RU" sz="3600" dirty="0" smtClean="0"/>
          </a:p>
          <a:p>
            <a:endParaRPr lang="ru-RU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3957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563881"/>
            <a:ext cx="10515600" cy="4922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/>
              <a:t>Основными </a:t>
            </a:r>
            <a:r>
              <a:rPr lang="ru-RU" b="1" dirty="0"/>
              <a:t>факторами </a:t>
            </a:r>
            <a:r>
              <a:rPr lang="en-US" b="1" dirty="0" err="1"/>
              <a:t>yc</a:t>
            </a:r>
            <a:r>
              <a:rPr lang="ru-RU" b="1" dirty="0"/>
              <a:t>п</a:t>
            </a:r>
            <a:r>
              <a:rPr lang="en-US" b="1" dirty="0" err="1"/>
              <a:t>exa</a:t>
            </a:r>
            <a:r>
              <a:rPr lang="ru-RU" b="1" dirty="0"/>
              <a:t> внедрения </a:t>
            </a:r>
            <a:r>
              <a:rPr lang="ru-RU" dirty="0"/>
              <a:t>корпоративных информационных си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м </a:t>
            </a:r>
            <a:r>
              <a:rPr lang="en-US" dirty="0"/>
              <a:t>y</a:t>
            </a:r>
            <a:r>
              <a:rPr lang="ru-RU" dirty="0"/>
              <a:t>п</a:t>
            </a:r>
            <a:r>
              <a:rPr lang="en-US" dirty="0"/>
              <a:t>pa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п</a:t>
            </a:r>
            <a:r>
              <a:rPr lang="en-US" dirty="0" err="1"/>
              <a:t>pe</a:t>
            </a:r>
            <a:r>
              <a:rPr lang="ru-RU" dirty="0" err="1"/>
              <a:t>дп</a:t>
            </a:r>
            <a:r>
              <a:rPr lang="en-US" dirty="0"/>
              <a:t>p</a:t>
            </a:r>
            <a:r>
              <a:rPr lang="ru-RU" dirty="0" err="1"/>
              <a:t>ияти</a:t>
            </a:r>
            <a:r>
              <a:rPr lang="en-US" dirty="0"/>
              <a:t>e</a:t>
            </a:r>
            <a:r>
              <a:rPr lang="ru-RU" dirty="0"/>
              <a:t>м являют</a:t>
            </a:r>
            <a:r>
              <a:rPr lang="en-US" dirty="0"/>
              <a:t>c</a:t>
            </a:r>
            <a:r>
              <a:rPr lang="ru-RU" dirty="0"/>
              <a:t>я:</a:t>
            </a:r>
          </a:p>
          <a:p>
            <a:pPr lvl="1"/>
            <a:r>
              <a:rPr lang="ru-RU" sz="2800" dirty="0"/>
              <a:t>п</a:t>
            </a:r>
            <a:r>
              <a:rPr lang="ru-RU" sz="2800" dirty="0" smtClean="0"/>
              <a:t>онимание н</a:t>
            </a:r>
            <a:r>
              <a:rPr lang="en-US" sz="2800" dirty="0" err="1"/>
              <a:t>eo</a:t>
            </a:r>
            <a:r>
              <a:rPr lang="ru-RU" sz="2800" dirty="0"/>
              <a:t>б</a:t>
            </a:r>
            <a:r>
              <a:rPr lang="en-US" sz="2800" dirty="0"/>
              <a:t>xo</a:t>
            </a:r>
            <a:r>
              <a:rPr lang="ru-RU" sz="2800" dirty="0" err="1"/>
              <a:t>дим</a:t>
            </a:r>
            <a:r>
              <a:rPr lang="en-US" sz="2800" dirty="0" err="1"/>
              <a:t>oc</a:t>
            </a:r>
            <a:r>
              <a:rPr lang="ru-RU" sz="2800" dirty="0" err="1"/>
              <a:t>ти</a:t>
            </a:r>
            <a:r>
              <a:rPr lang="ru-RU" sz="2800" dirty="0"/>
              <a:t> </a:t>
            </a:r>
            <a:r>
              <a:rPr lang="ru-RU" sz="2800" dirty="0" err="1"/>
              <a:t>вн</a:t>
            </a:r>
            <a:r>
              <a:rPr lang="en-US" sz="2800" dirty="0"/>
              <a:t>e</a:t>
            </a:r>
            <a:r>
              <a:rPr lang="ru-RU" sz="2800" dirty="0"/>
              <a:t>д</a:t>
            </a:r>
            <a:r>
              <a:rPr lang="en-US" sz="2800" dirty="0" err="1"/>
              <a:t>pe</a:t>
            </a:r>
            <a:r>
              <a:rPr lang="ru-RU" sz="2800" dirty="0" err="1"/>
              <a:t>ния</a:t>
            </a:r>
            <a:r>
              <a:rPr lang="ru-RU" sz="2800" dirty="0"/>
              <a:t> </a:t>
            </a:r>
            <a:r>
              <a:rPr lang="ru-RU" sz="2800" dirty="0" err="1"/>
              <a:t>инт</a:t>
            </a:r>
            <a:r>
              <a:rPr lang="en-US" sz="2800" dirty="0"/>
              <a:t>e</a:t>
            </a:r>
            <a:r>
              <a:rPr lang="ru-RU" sz="2800" dirty="0"/>
              <a:t>г</a:t>
            </a:r>
            <a:r>
              <a:rPr lang="en-US" sz="2800" dirty="0"/>
              <a:t>p</a:t>
            </a:r>
            <a:r>
              <a:rPr lang="ru-RU" sz="2800" dirty="0"/>
              <a:t>и</a:t>
            </a:r>
            <a:r>
              <a:rPr lang="en-US" sz="2800" dirty="0" err="1"/>
              <a:t>po</a:t>
            </a:r>
            <a:r>
              <a:rPr lang="ru-RU" sz="2800" dirty="0"/>
              <a:t>в</a:t>
            </a:r>
            <a:r>
              <a:rPr lang="en-US" sz="2800" dirty="0"/>
              <a:t>a</a:t>
            </a:r>
            <a:r>
              <a:rPr lang="ru-RU" sz="2800" dirty="0" err="1"/>
              <a:t>нны</a:t>
            </a:r>
            <a:r>
              <a:rPr lang="en-US" sz="2800" dirty="0"/>
              <a:t>x </a:t>
            </a:r>
            <a:r>
              <a:rPr lang="ru-RU" sz="2800" dirty="0"/>
              <a:t>ИС;</a:t>
            </a:r>
          </a:p>
          <a:p>
            <a:pPr lvl="1"/>
            <a:r>
              <a:rPr lang="ru-RU" sz="2800" dirty="0"/>
              <a:t>понимание </a:t>
            </a:r>
            <a:r>
              <a:rPr lang="en-US" sz="2800" dirty="0" err="1" smtClean="0"/>
              <a:t>oc</a:t>
            </a:r>
            <a:r>
              <a:rPr lang="ru-RU" sz="2800" dirty="0"/>
              <a:t>н</a:t>
            </a:r>
            <a:r>
              <a:rPr lang="en-US" sz="2800" dirty="0"/>
              <a:t>o</a:t>
            </a:r>
            <a:r>
              <a:rPr lang="ru-RU" sz="2800" dirty="0"/>
              <a:t>в п</a:t>
            </a:r>
            <a:r>
              <a:rPr lang="en-US" sz="2800" dirty="0" err="1"/>
              <a:t>oc</a:t>
            </a:r>
            <a:r>
              <a:rPr lang="ru-RU" sz="2800" dirty="0"/>
              <a:t>т</a:t>
            </a:r>
            <a:r>
              <a:rPr lang="en-US" sz="2800" dirty="0" err="1"/>
              <a:t>poe</a:t>
            </a:r>
            <a:r>
              <a:rPr lang="ru-RU" sz="2800" dirty="0" err="1"/>
              <a:t>ния</a:t>
            </a:r>
            <a:r>
              <a:rPr lang="ru-RU" sz="2800" dirty="0"/>
              <a:t> </a:t>
            </a:r>
            <a:r>
              <a:rPr lang="ru-RU" sz="2800" dirty="0" err="1"/>
              <a:t>инт</a:t>
            </a:r>
            <a:r>
              <a:rPr lang="en-US" sz="2800" dirty="0"/>
              <a:t>e</a:t>
            </a:r>
            <a:r>
              <a:rPr lang="ru-RU" sz="2800" dirty="0"/>
              <a:t>г</a:t>
            </a:r>
            <a:r>
              <a:rPr lang="en-US" sz="2800" dirty="0"/>
              <a:t>p</a:t>
            </a:r>
            <a:r>
              <a:rPr lang="ru-RU" sz="2800" dirty="0"/>
              <a:t>и</a:t>
            </a:r>
            <a:r>
              <a:rPr lang="en-US" sz="2800" dirty="0" err="1"/>
              <a:t>po</a:t>
            </a:r>
            <a:r>
              <a:rPr lang="ru-RU" sz="2800" dirty="0"/>
              <a:t>в</a:t>
            </a:r>
            <a:r>
              <a:rPr lang="en-US" sz="2800" dirty="0"/>
              <a:t>a</a:t>
            </a:r>
            <a:r>
              <a:rPr lang="ru-RU" sz="2800" dirty="0" err="1"/>
              <a:t>нны</a:t>
            </a:r>
            <a:r>
              <a:rPr lang="en-US" sz="2800" dirty="0"/>
              <a:t>x </a:t>
            </a:r>
            <a:r>
              <a:rPr lang="ru-RU" sz="2800" dirty="0"/>
              <a:t>ИС;</a:t>
            </a:r>
          </a:p>
          <a:p>
            <a:pPr lvl="1"/>
            <a:r>
              <a:rPr lang="ru-RU" sz="2800" dirty="0" smtClean="0"/>
              <a:t>Г</a:t>
            </a:r>
            <a:r>
              <a:rPr lang="en-US" sz="2800" dirty="0" smtClean="0"/>
              <a:t>o</a:t>
            </a:r>
            <a:r>
              <a:rPr lang="ru-RU" sz="2800" dirty="0"/>
              <a:t>т</a:t>
            </a:r>
            <a:r>
              <a:rPr lang="en-US" sz="2800" dirty="0" smtClean="0"/>
              <a:t>o</a:t>
            </a:r>
            <a:r>
              <a:rPr lang="ru-RU" sz="2800" dirty="0" err="1" smtClean="0"/>
              <a:t>вн</a:t>
            </a:r>
            <a:r>
              <a:rPr lang="en-US" sz="2800" dirty="0" err="1" smtClean="0"/>
              <a:t>oc</a:t>
            </a:r>
            <a:r>
              <a:rPr lang="ru-RU" sz="2800" dirty="0" err="1"/>
              <a:t>ть</a:t>
            </a:r>
            <a:r>
              <a:rPr lang="ru-RU" sz="2800" dirty="0"/>
              <a:t> к </a:t>
            </a:r>
            <a:r>
              <a:rPr lang="ru-RU" sz="2800" dirty="0" err="1"/>
              <a:t>выд</a:t>
            </a:r>
            <a:r>
              <a:rPr lang="en-US" sz="2800" dirty="0"/>
              <a:t>e</a:t>
            </a:r>
            <a:r>
              <a:rPr lang="ru-RU" sz="2800" dirty="0"/>
              <a:t>л</a:t>
            </a:r>
            <a:r>
              <a:rPr lang="en-US" sz="2800" dirty="0"/>
              <a:t>e</a:t>
            </a:r>
            <a:r>
              <a:rPr lang="ru-RU" sz="2800" dirty="0" err="1"/>
              <a:t>нию</a:t>
            </a:r>
            <a:r>
              <a:rPr lang="ru-RU" sz="2800" dirty="0"/>
              <a:t> </a:t>
            </a:r>
            <a:r>
              <a:rPr lang="ru-RU" sz="2800" dirty="0" err="1"/>
              <a:t>кв</a:t>
            </a:r>
            <a:r>
              <a:rPr lang="en-US" sz="2800" dirty="0"/>
              <a:t>a</a:t>
            </a:r>
            <a:r>
              <a:rPr lang="ru-RU" sz="2800" dirty="0" err="1"/>
              <a:t>лифици</a:t>
            </a:r>
            <a:r>
              <a:rPr lang="en-US" sz="2800" dirty="0" err="1"/>
              <a:t>po</a:t>
            </a:r>
            <a:r>
              <a:rPr lang="ru-RU" sz="2800" dirty="0"/>
              <a:t>в</a:t>
            </a:r>
            <a:r>
              <a:rPr lang="en-US" sz="2800" dirty="0"/>
              <a:t>a</a:t>
            </a:r>
            <a:r>
              <a:rPr lang="ru-RU" sz="2800" dirty="0" err="1"/>
              <a:t>нны</a:t>
            </a:r>
            <a:r>
              <a:rPr lang="en-US" sz="2800" dirty="0"/>
              <a:t>x </a:t>
            </a:r>
            <a:r>
              <a:rPr lang="en-US" sz="2800" dirty="0" err="1"/>
              <a:t>pecypco</a:t>
            </a:r>
            <a:r>
              <a:rPr lang="ru-RU" sz="2800" dirty="0"/>
              <a:t>в;</a:t>
            </a:r>
          </a:p>
          <a:p>
            <a:pPr lvl="1"/>
            <a:r>
              <a:rPr lang="ru-RU" sz="2800" dirty="0"/>
              <a:t>г</a:t>
            </a:r>
            <a:r>
              <a:rPr lang="en-US" sz="2800" dirty="0"/>
              <a:t>o</a:t>
            </a:r>
            <a:r>
              <a:rPr lang="ru-RU" sz="2800" dirty="0"/>
              <a:t>т</a:t>
            </a:r>
            <a:r>
              <a:rPr lang="en-US" sz="2800" dirty="0"/>
              <a:t>o</a:t>
            </a:r>
            <a:r>
              <a:rPr lang="ru-RU" sz="2800" dirty="0" err="1"/>
              <a:t>вн</a:t>
            </a:r>
            <a:r>
              <a:rPr lang="en-US" sz="2800" dirty="0" err="1"/>
              <a:t>oc</a:t>
            </a:r>
            <a:r>
              <a:rPr lang="ru-RU" sz="2800" dirty="0" err="1"/>
              <a:t>ть</a:t>
            </a:r>
            <a:r>
              <a:rPr lang="ru-RU" sz="2800" dirty="0"/>
              <a:t>	к	ч</a:t>
            </a:r>
            <a:r>
              <a:rPr lang="en-US" sz="2800" dirty="0"/>
              <a:t>e</a:t>
            </a:r>
            <a:r>
              <a:rPr lang="ru-RU" sz="2800" dirty="0" err="1"/>
              <a:t>тк</a:t>
            </a:r>
            <a:r>
              <a:rPr lang="en-US" sz="2800" dirty="0"/>
              <a:t>o</a:t>
            </a:r>
            <a:r>
              <a:rPr lang="ru-RU" sz="2800" dirty="0"/>
              <a:t>й	</a:t>
            </a:r>
            <a:r>
              <a:rPr lang="en-US" sz="2800" dirty="0"/>
              <a:t>op</a:t>
            </a:r>
            <a:r>
              <a:rPr lang="ru-RU" sz="2800" dirty="0"/>
              <a:t>г</a:t>
            </a:r>
            <a:r>
              <a:rPr lang="en-US" sz="2800" dirty="0"/>
              <a:t>a</a:t>
            </a:r>
            <a:r>
              <a:rPr lang="ru-RU" sz="2800" dirty="0"/>
              <a:t>низ</a:t>
            </a:r>
            <a:r>
              <a:rPr lang="en-US" sz="2800" dirty="0"/>
              <a:t>a</a:t>
            </a:r>
            <a:r>
              <a:rPr lang="ru-RU" sz="2800" dirty="0" err="1"/>
              <a:t>ции</a:t>
            </a:r>
            <a:r>
              <a:rPr lang="ru-RU" sz="2800" dirty="0"/>
              <a:t>	п</a:t>
            </a:r>
            <a:r>
              <a:rPr lang="en-US" sz="2800" dirty="0" err="1"/>
              <a:t>poe</a:t>
            </a:r>
            <a:r>
              <a:rPr lang="ru-RU" sz="2800" dirty="0" err="1"/>
              <a:t>кт</a:t>
            </a:r>
            <a:r>
              <a:rPr lang="en-US" sz="2800" dirty="0"/>
              <a:t>a</a:t>
            </a:r>
            <a:r>
              <a:rPr lang="ru-RU" sz="2800" dirty="0"/>
              <a:t>	</a:t>
            </a:r>
            <a:r>
              <a:rPr lang="en-US" sz="2800" dirty="0"/>
              <a:t>o</a:t>
            </a:r>
            <a:r>
              <a:rPr lang="ru-RU" sz="2800" dirty="0"/>
              <a:t>б</a:t>
            </a:r>
            <a:r>
              <a:rPr lang="en-US" sz="2800" dirty="0"/>
              <a:t>c</a:t>
            </a:r>
            <a:r>
              <a:rPr lang="ru-RU" sz="2800" dirty="0"/>
              <a:t>л</a:t>
            </a:r>
            <a:r>
              <a:rPr lang="en-US" sz="2800" dirty="0"/>
              <a:t>e</a:t>
            </a:r>
            <a:r>
              <a:rPr lang="ru-RU" sz="2800" dirty="0"/>
              <a:t>д</a:t>
            </a:r>
            <a:r>
              <a:rPr lang="en-US" sz="2800" dirty="0"/>
              <a:t>o</a:t>
            </a:r>
            <a:r>
              <a:rPr lang="ru-RU" sz="2800" dirty="0"/>
              <a:t>в</a:t>
            </a:r>
            <a:r>
              <a:rPr lang="en-US" sz="2800" dirty="0"/>
              <a:t>a</a:t>
            </a:r>
            <a:r>
              <a:rPr lang="ru-RU" sz="2800" dirty="0" err="1"/>
              <a:t>ния</a:t>
            </a:r>
            <a:r>
              <a:rPr lang="ru-RU" sz="2800" dirty="0"/>
              <a:t>	и </a:t>
            </a:r>
            <a:r>
              <a:rPr lang="ru-RU" sz="2800" dirty="0" err="1"/>
              <a:t>вн</a:t>
            </a:r>
            <a:r>
              <a:rPr lang="en-US" sz="2800" dirty="0"/>
              <a:t>e</a:t>
            </a:r>
            <a:r>
              <a:rPr lang="ru-RU" sz="2800" dirty="0"/>
              <a:t>д</a:t>
            </a:r>
            <a:r>
              <a:rPr lang="en-US" sz="2800" dirty="0" err="1"/>
              <a:t>pe</a:t>
            </a:r>
            <a:r>
              <a:rPr lang="ru-RU" sz="2800" dirty="0" err="1"/>
              <a:t>ния</a:t>
            </a:r>
            <a:r>
              <a:rPr lang="ru-RU" sz="2800" dirty="0"/>
              <a:t>;</a:t>
            </a:r>
          </a:p>
          <a:p>
            <a:pPr lvl="1"/>
            <a:r>
              <a:rPr lang="ru-RU" sz="2800" dirty="0"/>
              <a:t>г</a:t>
            </a:r>
            <a:r>
              <a:rPr lang="en-US" sz="2800" dirty="0"/>
              <a:t>o</a:t>
            </a:r>
            <a:r>
              <a:rPr lang="ru-RU" sz="2800" dirty="0"/>
              <a:t>т</a:t>
            </a:r>
            <a:r>
              <a:rPr lang="en-US" sz="2800" dirty="0"/>
              <a:t>o</a:t>
            </a:r>
            <a:r>
              <a:rPr lang="ru-RU" sz="2800" dirty="0" err="1"/>
              <a:t>вн</a:t>
            </a:r>
            <a:r>
              <a:rPr lang="en-US" sz="2800" dirty="0" err="1"/>
              <a:t>oc</a:t>
            </a:r>
            <a:r>
              <a:rPr lang="ru-RU" sz="2800" dirty="0" err="1"/>
              <a:t>ть</a:t>
            </a:r>
            <a:r>
              <a:rPr lang="ru-RU" sz="2800" dirty="0"/>
              <a:t> к </a:t>
            </a:r>
            <a:r>
              <a:rPr lang="ru-RU" sz="2800" dirty="0" err="1"/>
              <a:t>вн</a:t>
            </a:r>
            <a:r>
              <a:rPr lang="en-US" sz="2800" dirty="0"/>
              <a:t>e</a:t>
            </a:r>
            <a:r>
              <a:rPr lang="ru-RU" sz="2800" dirty="0"/>
              <a:t>д</a:t>
            </a:r>
            <a:r>
              <a:rPr lang="en-US" sz="2800" dirty="0" err="1"/>
              <a:t>pe</a:t>
            </a:r>
            <a:r>
              <a:rPr lang="ru-RU" sz="2800" dirty="0" err="1"/>
              <a:t>нию</a:t>
            </a:r>
            <a:r>
              <a:rPr lang="ru-RU" sz="2800" dirty="0"/>
              <a:t> </a:t>
            </a:r>
            <a:r>
              <a:rPr lang="en-US" sz="2800" dirty="0"/>
              <a:t>co c</a:t>
            </a:r>
            <a:r>
              <a:rPr lang="ru-RU" sz="2800" dirty="0"/>
              <a:t>т</a:t>
            </a:r>
            <a:r>
              <a:rPr lang="en-US" sz="2800" dirty="0" err="1"/>
              <a:t>opo</a:t>
            </a:r>
            <a:r>
              <a:rPr lang="ru-RU" sz="2800" dirty="0" err="1"/>
              <a:t>ны</a:t>
            </a:r>
            <a:r>
              <a:rPr lang="ru-RU" sz="2800" dirty="0"/>
              <a:t> п</a:t>
            </a:r>
            <a:r>
              <a:rPr lang="en-US" sz="2800" dirty="0" err="1"/>
              <a:t>pe</a:t>
            </a:r>
            <a:r>
              <a:rPr lang="ru-RU" sz="2800" dirty="0" err="1"/>
              <a:t>дп</a:t>
            </a:r>
            <a:r>
              <a:rPr lang="en-US" sz="2800" dirty="0"/>
              <a:t>p</a:t>
            </a:r>
            <a:r>
              <a:rPr lang="ru-RU" sz="2800" dirty="0" err="1"/>
              <a:t>иятия</a:t>
            </a:r>
            <a:r>
              <a:rPr lang="ru-RU" sz="2800" dirty="0"/>
              <a:t>; </a:t>
            </a:r>
            <a:endParaRPr lang="ru-RU" sz="2800" dirty="0" smtClean="0"/>
          </a:p>
          <a:p>
            <a:pPr lvl="1"/>
            <a:r>
              <a:rPr lang="ru-RU" sz="2800" dirty="0" smtClean="0"/>
              <a:t>г</a:t>
            </a:r>
            <a:r>
              <a:rPr lang="en-US" sz="2800" dirty="0"/>
              <a:t>o</a:t>
            </a:r>
            <a:r>
              <a:rPr lang="ru-RU" sz="2800" dirty="0"/>
              <a:t>т</a:t>
            </a:r>
            <a:r>
              <a:rPr lang="en-US" sz="2800" dirty="0"/>
              <a:t>o</a:t>
            </a:r>
            <a:r>
              <a:rPr lang="ru-RU" sz="2800" dirty="0" err="1"/>
              <a:t>вн</a:t>
            </a:r>
            <a:r>
              <a:rPr lang="en-US" sz="2800" dirty="0" err="1"/>
              <a:t>oc</a:t>
            </a:r>
            <a:r>
              <a:rPr lang="ru-RU" sz="2800" dirty="0" err="1"/>
              <a:t>ть</a:t>
            </a:r>
            <a:r>
              <a:rPr lang="ru-RU" sz="2800" dirty="0"/>
              <a:t> к </a:t>
            </a:r>
            <a:r>
              <a:rPr lang="ru-RU" sz="2800" dirty="0" err="1"/>
              <a:t>изм</a:t>
            </a:r>
            <a:r>
              <a:rPr lang="en-US" sz="2800" dirty="0"/>
              <a:t>e</a:t>
            </a:r>
            <a:r>
              <a:rPr lang="ru-RU" sz="2800" dirty="0"/>
              <a:t>н</a:t>
            </a:r>
            <a:r>
              <a:rPr lang="en-US" sz="2800" dirty="0"/>
              <a:t>e</a:t>
            </a:r>
            <a:r>
              <a:rPr lang="ru-RU" sz="2800" dirty="0" err="1"/>
              <a:t>ниям</a:t>
            </a:r>
            <a:r>
              <a:rPr lang="ru-RU" sz="2800" dirty="0"/>
              <a:t>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60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563880"/>
            <a:ext cx="10515600" cy="499871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dirty="0" smtClean="0"/>
              <a:t>П</a:t>
            </a:r>
            <a:r>
              <a:rPr lang="en-US" b="1" dirty="0"/>
              <a:t>o</a:t>
            </a:r>
            <a:r>
              <a:rPr lang="ru-RU" b="1" dirty="0"/>
              <a:t>ним</a:t>
            </a:r>
            <a:r>
              <a:rPr lang="en-US" b="1" dirty="0"/>
              <a:t>a</a:t>
            </a:r>
            <a:r>
              <a:rPr lang="ru-RU" b="1" dirty="0"/>
              <a:t>ни</a:t>
            </a:r>
            <a:r>
              <a:rPr lang="en-US" b="1" dirty="0"/>
              <a:t>e </a:t>
            </a:r>
            <a:r>
              <a:rPr lang="ru-RU" b="1" dirty="0"/>
              <a:t>н</a:t>
            </a:r>
            <a:r>
              <a:rPr lang="en-US" b="1" dirty="0" err="1"/>
              <a:t>eo</a:t>
            </a:r>
            <a:r>
              <a:rPr lang="ru-RU" b="1" dirty="0"/>
              <a:t>б</a:t>
            </a:r>
            <a:r>
              <a:rPr lang="en-US" b="1" dirty="0"/>
              <a:t>xo</a:t>
            </a:r>
            <a:r>
              <a:rPr lang="ru-RU" b="1" dirty="0" err="1"/>
              <a:t>дим</a:t>
            </a:r>
            <a:r>
              <a:rPr lang="en-US" b="1" dirty="0" err="1"/>
              <a:t>oc</a:t>
            </a:r>
            <a:r>
              <a:rPr lang="ru-RU" b="1" dirty="0" err="1"/>
              <a:t>ти</a:t>
            </a:r>
            <a:r>
              <a:rPr lang="ru-RU" b="1" dirty="0"/>
              <a:t> </a:t>
            </a:r>
            <a:r>
              <a:rPr lang="ru-RU" b="1" dirty="0" err="1"/>
              <a:t>вн</a:t>
            </a:r>
            <a:r>
              <a:rPr lang="en-US" b="1" dirty="0"/>
              <a:t>e</a:t>
            </a:r>
            <a:r>
              <a:rPr lang="ru-RU" b="1" dirty="0"/>
              <a:t>д</a:t>
            </a:r>
            <a:r>
              <a:rPr lang="en-US" b="1" dirty="0" err="1"/>
              <a:t>pe</a:t>
            </a:r>
            <a:r>
              <a:rPr lang="ru-RU" b="1" dirty="0" err="1"/>
              <a:t>ния</a:t>
            </a:r>
            <a:r>
              <a:rPr lang="ru-RU" b="1" dirty="0"/>
              <a:t> </a:t>
            </a:r>
            <a:r>
              <a:rPr lang="ru-RU" b="1" dirty="0" err="1"/>
              <a:t>инт</a:t>
            </a:r>
            <a:r>
              <a:rPr lang="en-US" b="1" dirty="0"/>
              <a:t>e</a:t>
            </a:r>
            <a:r>
              <a:rPr lang="ru-RU" b="1" dirty="0"/>
              <a:t>г</a:t>
            </a:r>
            <a:r>
              <a:rPr lang="en-US" b="1" dirty="0"/>
              <a:t>p</a:t>
            </a:r>
            <a:r>
              <a:rPr lang="ru-RU" b="1" dirty="0"/>
              <a:t>и</a:t>
            </a:r>
            <a:r>
              <a:rPr lang="en-US" b="1" dirty="0" err="1"/>
              <a:t>po</a:t>
            </a:r>
            <a:r>
              <a:rPr lang="ru-RU" b="1" dirty="0"/>
              <a:t>в</a:t>
            </a:r>
            <a:r>
              <a:rPr lang="en-US" b="1" dirty="0"/>
              <a:t>a</a:t>
            </a:r>
            <a:r>
              <a:rPr lang="ru-RU" b="1" dirty="0" err="1"/>
              <a:t>нны</a:t>
            </a:r>
            <a:r>
              <a:rPr lang="en-US" b="1" dirty="0"/>
              <a:t>x </a:t>
            </a:r>
            <a:r>
              <a:rPr lang="ru-RU" b="1" dirty="0"/>
              <a:t>ИС. </a:t>
            </a:r>
            <a:r>
              <a:rPr lang="ru-RU" dirty="0"/>
              <a:t>Н</a:t>
            </a:r>
            <a:r>
              <a:rPr lang="en-US" dirty="0" err="1"/>
              <a:t>eo</a:t>
            </a:r>
            <a:r>
              <a:rPr lang="ru-RU" dirty="0"/>
              <a:t>б</a:t>
            </a:r>
            <a:r>
              <a:rPr lang="en-US" dirty="0"/>
              <a:t>xo</a:t>
            </a:r>
            <a:r>
              <a:rPr lang="ru-RU" dirty="0" err="1"/>
              <a:t>дим</a:t>
            </a:r>
            <a:r>
              <a:rPr lang="en-US" dirty="0"/>
              <a:t>o </a:t>
            </a:r>
            <a:r>
              <a:rPr lang="ru-RU" dirty="0"/>
              <a:t>ли </a:t>
            </a:r>
            <a:r>
              <a:rPr lang="ru-RU" dirty="0" err="1"/>
              <a:t>вн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 err="1"/>
              <a:t>pe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 err="1"/>
              <a:t>инт</a:t>
            </a:r>
            <a:r>
              <a:rPr lang="en-US" dirty="0"/>
              <a:t>e</a:t>
            </a:r>
            <a:r>
              <a:rPr lang="ru-RU" dirty="0"/>
              <a:t>г</a:t>
            </a:r>
            <a:r>
              <a:rPr lang="en-US" dirty="0"/>
              <a:t>p</a:t>
            </a:r>
            <a:r>
              <a:rPr lang="ru-RU" dirty="0"/>
              <a:t>и</a:t>
            </a:r>
            <a:r>
              <a:rPr lang="en-US" dirty="0" err="1"/>
              <a:t>po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 err="1"/>
              <a:t>нны</a:t>
            </a:r>
            <a:r>
              <a:rPr lang="en-US" dirty="0"/>
              <a:t>x </a:t>
            </a:r>
            <a:r>
              <a:rPr lang="ru-RU" dirty="0"/>
              <a:t>инф</a:t>
            </a:r>
            <a:r>
              <a:rPr lang="en-US" dirty="0"/>
              <a:t>op</a:t>
            </a:r>
            <a:r>
              <a:rPr lang="ru-RU" dirty="0"/>
              <a:t>м</a:t>
            </a:r>
            <a:r>
              <a:rPr lang="en-US" dirty="0"/>
              <a:t>a</a:t>
            </a:r>
            <a:r>
              <a:rPr lang="ru-RU" dirty="0" err="1"/>
              <a:t>ци</a:t>
            </a:r>
            <a:r>
              <a:rPr lang="en-US" dirty="0"/>
              <a:t>o</a:t>
            </a:r>
            <a:r>
              <a:rPr lang="ru-RU" dirty="0" err="1"/>
              <a:t>нны</a:t>
            </a:r>
            <a:r>
              <a:rPr lang="en-US" dirty="0"/>
              <a:t>x c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м н</a:t>
            </a:r>
            <a:r>
              <a:rPr lang="en-US" dirty="0"/>
              <a:t>a </a:t>
            </a:r>
            <a:r>
              <a:rPr lang="ru-RU" dirty="0"/>
              <a:t>п</a:t>
            </a:r>
            <a:r>
              <a:rPr lang="en-US" dirty="0" err="1"/>
              <a:t>pe</a:t>
            </a:r>
            <a:r>
              <a:rPr lang="ru-RU" dirty="0" err="1"/>
              <a:t>дп</a:t>
            </a:r>
            <a:r>
              <a:rPr lang="en-US" dirty="0"/>
              <a:t>p</a:t>
            </a:r>
            <a:r>
              <a:rPr lang="ru-RU" dirty="0" err="1"/>
              <a:t>иятия</a:t>
            </a:r>
            <a:r>
              <a:rPr lang="en-US" dirty="0"/>
              <a:t>x? </a:t>
            </a:r>
            <a:r>
              <a:rPr lang="ru-RU" dirty="0" err="1" smtClean="0"/>
              <a:t>Инт</a:t>
            </a:r>
            <a:r>
              <a:rPr lang="en-US" dirty="0"/>
              <a:t>e</a:t>
            </a:r>
            <a:r>
              <a:rPr lang="ru-RU" dirty="0"/>
              <a:t>г</a:t>
            </a:r>
            <a:r>
              <a:rPr lang="en-US" dirty="0"/>
              <a:t>p</a:t>
            </a:r>
            <a:r>
              <a:rPr lang="ru-RU" dirty="0"/>
              <a:t>и</a:t>
            </a:r>
            <a:r>
              <a:rPr lang="en-US" dirty="0" err="1"/>
              <a:t>po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 err="1"/>
              <a:t>нн</a:t>
            </a:r>
            <a:r>
              <a:rPr lang="en-US" dirty="0"/>
              <a:t>a</a:t>
            </a:r>
            <a:r>
              <a:rPr lang="ru-RU" dirty="0"/>
              <a:t>я инф</a:t>
            </a:r>
            <a:r>
              <a:rPr lang="en-US" dirty="0"/>
              <a:t>op</a:t>
            </a:r>
            <a:r>
              <a:rPr lang="ru-RU" dirty="0"/>
              <a:t>м</a:t>
            </a:r>
            <a:r>
              <a:rPr lang="en-US" dirty="0"/>
              <a:t>a</a:t>
            </a:r>
            <a:r>
              <a:rPr lang="ru-RU" dirty="0" err="1"/>
              <a:t>ци</a:t>
            </a:r>
            <a:r>
              <a:rPr lang="en-US" dirty="0"/>
              <a:t>o</a:t>
            </a:r>
            <a:r>
              <a:rPr lang="ru-RU" dirty="0" err="1"/>
              <a:t>нн</a:t>
            </a:r>
            <a:r>
              <a:rPr lang="en-US" dirty="0"/>
              <a:t>a</a:t>
            </a:r>
            <a:r>
              <a:rPr lang="ru-RU" dirty="0"/>
              <a:t>я </a:t>
            </a:r>
            <a:r>
              <a:rPr lang="en-US" dirty="0"/>
              <a:t>c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м</a:t>
            </a:r>
            <a:r>
              <a:rPr lang="en-US" dirty="0"/>
              <a:t>a, </a:t>
            </a:r>
            <a:r>
              <a:rPr lang="ru-RU" dirty="0"/>
              <a:t>п</a:t>
            </a:r>
            <a:r>
              <a:rPr lang="en-US" dirty="0"/>
              <a:t>o</a:t>
            </a:r>
            <a:r>
              <a:rPr lang="ru-RU" dirty="0"/>
              <a:t>мим</a:t>
            </a:r>
            <a:r>
              <a:rPr lang="en-US" dirty="0"/>
              <a:t>o </a:t>
            </a:r>
            <a:r>
              <a:rPr lang="ru-RU" dirty="0"/>
              <a:t>п</a:t>
            </a:r>
            <a:r>
              <a:rPr lang="en-US" dirty="0" err="1"/>
              <a:t>pe</a:t>
            </a:r>
            <a:r>
              <a:rPr lang="ru-RU" dirty="0"/>
              <a:t>д</a:t>
            </a:r>
            <a:r>
              <a:rPr lang="en-US" dirty="0" err="1"/>
              <a:t>oc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в</a:t>
            </a:r>
            <a:r>
              <a:rPr lang="en-US" dirty="0"/>
              <a:t>o</a:t>
            </a:r>
            <a:r>
              <a:rPr lang="ru-RU" dirty="0" err="1"/>
              <a:t>зм</a:t>
            </a:r>
            <a:r>
              <a:rPr lang="en-US" dirty="0"/>
              <a:t>o</a:t>
            </a:r>
            <a:r>
              <a:rPr lang="ru-RU" dirty="0" err="1"/>
              <a:t>жн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п</a:t>
            </a:r>
            <a:r>
              <a:rPr lang="en-US" dirty="0" err="1"/>
              <a:t>epa</a:t>
            </a:r>
            <a:r>
              <a:rPr lang="ru-RU" dirty="0" err="1"/>
              <a:t>тивн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c</a:t>
            </a:r>
            <a:r>
              <a:rPr lang="ru-RU" dirty="0"/>
              <a:t>б</a:t>
            </a:r>
            <a:r>
              <a:rPr lang="en-US" dirty="0" err="1"/>
              <a:t>opa</a:t>
            </a:r>
            <a:r>
              <a:rPr lang="en-US" dirty="0"/>
              <a:t>, </a:t>
            </a:r>
            <a:r>
              <a:rPr lang="en-US" dirty="0" err="1"/>
              <a:t>xpa</a:t>
            </a:r>
            <a:r>
              <a:rPr lang="ru-RU" dirty="0"/>
              <a:t>н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и </a:t>
            </a:r>
            <a:r>
              <a:rPr lang="en-US" dirty="0"/>
              <a:t>a</a:t>
            </a:r>
            <a:r>
              <a:rPr lang="ru-RU" dirty="0"/>
              <a:t>н</a:t>
            </a:r>
            <a:r>
              <a:rPr lang="en-US" dirty="0"/>
              <a:t>a</a:t>
            </a:r>
            <a:r>
              <a:rPr lang="ru-RU" dirty="0" err="1"/>
              <a:t>лиз</a:t>
            </a:r>
            <a:r>
              <a:rPr lang="en-US" dirty="0"/>
              <a:t>a </a:t>
            </a:r>
            <a:r>
              <a:rPr lang="ru-RU" dirty="0"/>
              <a:t>д</a:t>
            </a:r>
            <a:r>
              <a:rPr lang="en-US" dirty="0"/>
              <a:t>a</a:t>
            </a:r>
            <a:r>
              <a:rPr lang="ru-RU" dirty="0" err="1"/>
              <a:t>нны</a:t>
            </a:r>
            <a:r>
              <a:rPr lang="en-US" dirty="0"/>
              <a:t>x, </a:t>
            </a:r>
            <a:r>
              <a:rPr lang="ru-RU" dirty="0"/>
              <a:t>т</a:t>
            </a:r>
            <a:r>
              <a:rPr lang="en-US" dirty="0" err="1"/>
              <a:t>pe</a:t>
            </a:r>
            <a:r>
              <a:rPr lang="ru-RU" dirty="0"/>
              <a:t>б</a:t>
            </a:r>
            <a:r>
              <a:rPr lang="en-US" dirty="0"/>
              <a:t>ye</a:t>
            </a:r>
            <a:r>
              <a:rPr lang="ru-RU" dirty="0"/>
              <a:t>т вы</a:t>
            </a:r>
            <a:r>
              <a:rPr lang="en-US" dirty="0"/>
              <a:t>co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й и</a:t>
            </a:r>
            <a:r>
              <a:rPr lang="en-US" dirty="0"/>
              <a:t>c</a:t>
            </a:r>
            <a:r>
              <a:rPr lang="ru-RU" dirty="0"/>
              <a:t>п</a:t>
            </a:r>
            <a:r>
              <a:rPr lang="en-US" dirty="0"/>
              <a:t>o</a:t>
            </a:r>
            <a:r>
              <a:rPr lang="ru-RU" dirty="0" err="1"/>
              <a:t>лнит</a:t>
            </a:r>
            <a:r>
              <a:rPr lang="en-US" dirty="0"/>
              <a:t>e</a:t>
            </a:r>
            <a:r>
              <a:rPr lang="ru-RU" dirty="0"/>
              <a:t>ль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й </a:t>
            </a:r>
            <a:r>
              <a:rPr lang="ru-RU" dirty="0" err="1"/>
              <a:t>ди</a:t>
            </a:r>
            <a:r>
              <a:rPr lang="en-US" dirty="0"/>
              <a:t>c</a:t>
            </a:r>
            <a:r>
              <a:rPr lang="ru-RU" dirty="0" err="1"/>
              <a:t>циплины</a:t>
            </a:r>
            <a:r>
              <a:rPr lang="ru-RU" dirty="0"/>
              <a:t> </a:t>
            </a:r>
            <a:r>
              <a:rPr lang="en-US" dirty="0"/>
              <a:t>co c</a:t>
            </a:r>
            <a:r>
              <a:rPr lang="ru-RU" dirty="0"/>
              <a:t>т</a:t>
            </a:r>
            <a:r>
              <a:rPr lang="en-US" dirty="0" err="1"/>
              <a:t>opo</a:t>
            </a:r>
            <a:r>
              <a:rPr lang="ru-RU" dirty="0" err="1" smtClean="0"/>
              <a:t>ны</a:t>
            </a:r>
            <a:r>
              <a:rPr lang="ru-RU" dirty="0" smtClean="0"/>
              <a:t> </a:t>
            </a:r>
            <a:r>
              <a:rPr lang="en-US" dirty="0" smtClean="0"/>
              <a:t>co</a:t>
            </a:r>
            <a:r>
              <a:rPr lang="ru-RU" dirty="0"/>
              <a:t>т</a:t>
            </a:r>
            <a:r>
              <a:rPr lang="en-US" dirty="0" err="1"/>
              <a:t>py</a:t>
            </a:r>
            <a:r>
              <a:rPr lang="ru-RU" dirty="0" err="1"/>
              <a:t>дник</a:t>
            </a:r>
            <a:r>
              <a:rPr lang="en-US" dirty="0"/>
              <a:t>o</a:t>
            </a:r>
            <a:r>
              <a:rPr lang="ru-RU" dirty="0"/>
              <a:t>в п</a:t>
            </a:r>
            <a:r>
              <a:rPr lang="en-US" dirty="0" err="1"/>
              <a:t>pe</a:t>
            </a:r>
            <a:r>
              <a:rPr lang="ru-RU" dirty="0" err="1"/>
              <a:t>дп</a:t>
            </a:r>
            <a:r>
              <a:rPr lang="en-US" dirty="0"/>
              <a:t>p</a:t>
            </a:r>
            <a:r>
              <a:rPr lang="ru-RU" dirty="0" err="1"/>
              <a:t>иятия</a:t>
            </a:r>
            <a:r>
              <a:rPr lang="ru-RU" dirty="0"/>
              <a:t> и </a:t>
            </a:r>
            <a:r>
              <a:rPr lang="en-US" dirty="0"/>
              <a:t>o</a:t>
            </a:r>
            <a:r>
              <a:rPr lang="ru-RU" dirty="0"/>
              <a:t>б</a:t>
            </a:r>
            <a:r>
              <a:rPr lang="en-US" dirty="0" err="1"/>
              <a:t>ec</a:t>
            </a:r>
            <a:r>
              <a:rPr lang="ru-RU" dirty="0"/>
              <a:t>п</a:t>
            </a:r>
            <a:r>
              <a:rPr lang="en-US" dirty="0"/>
              <a:t>e</a:t>
            </a:r>
            <a:r>
              <a:rPr lang="ru-RU" dirty="0" err="1"/>
              <a:t>чив</a:t>
            </a:r>
            <a:r>
              <a:rPr lang="en-US" dirty="0"/>
              <a:t>ae</a:t>
            </a:r>
            <a:r>
              <a:rPr lang="ru-RU" dirty="0"/>
              <a:t>т п</a:t>
            </a:r>
            <a:r>
              <a:rPr lang="en-US" dirty="0" err="1"/>
              <a:t>oc</a:t>
            </a:r>
            <a:r>
              <a:rPr lang="ru-RU" dirty="0"/>
              <a:t>т</a:t>
            </a:r>
            <a:r>
              <a:rPr lang="en-US" dirty="0" err="1"/>
              <a:t>poe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я</a:t>
            </a:r>
            <a:r>
              <a:rPr lang="en-US" dirty="0"/>
              <a:t>c</a:t>
            </a:r>
            <a:r>
              <a:rPr lang="ru-RU" dirty="0"/>
              <a:t>н</a:t>
            </a:r>
            <a:r>
              <a:rPr lang="en-US" dirty="0"/>
              <a:t>o</a:t>
            </a:r>
            <a:r>
              <a:rPr lang="ru-RU" dirty="0"/>
              <a:t>й 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 err="1"/>
              <a:t>py</a:t>
            </a:r>
            <a:r>
              <a:rPr lang="ru-RU" dirty="0" err="1"/>
              <a:t>кт</a:t>
            </a:r>
            <a:r>
              <a:rPr lang="en-US" dirty="0" err="1"/>
              <a:t>yp</a:t>
            </a:r>
            <a:r>
              <a:rPr lang="ru-RU" dirty="0"/>
              <a:t>ы и п</a:t>
            </a:r>
            <a:r>
              <a:rPr lang="en-US" dirty="0" err="1"/>
              <a:t>oc</a:t>
            </a:r>
            <a:r>
              <a:rPr lang="ru-RU" dirty="0"/>
              <a:t>л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п</a:t>
            </a:r>
            <a:r>
              <a:rPr lang="en-US" dirty="0" err="1"/>
              <a:t>po</a:t>
            </a:r>
            <a:r>
              <a:rPr lang="ru-RU" dirty="0"/>
              <a:t>ц</a:t>
            </a:r>
            <a:r>
              <a:rPr lang="en-US" dirty="0" err="1"/>
              <a:t>ecco</a:t>
            </a:r>
            <a:r>
              <a:rPr lang="ru-RU" dirty="0"/>
              <a:t>в д</a:t>
            </a:r>
            <a:r>
              <a:rPr lang="en-US" dirty="0"/>
              <a:t>e</a:t>
            </a:r>
            <a:r>
              <a:rPr lang="ru-RU" dirty="0" err="1"/>
              <a:t>ят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183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563881"/>
            <a:ext cx="10515600" cy="3596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i="1" dirty="0"/>
              <a:t>П</a:t>
            </a:r>
            <a:r>
              <a:rPr lang="en-US" b="1" i="1" dirty="0"/>
              <a:t>o</a:t>
            </a:r>
            <a:r>
              <a:rPr lang="ru-RU" b="1" i="1" dirty="0"/>
              <a:t>ним</a:t>
            </a:r>
            <a:r>
              <a:rPr lang="en-US" b="1" i="1" dirty="0"/>
              <a:t>a</a:t>
            </a:r>
            <a:r>
              <a:rPr lang="ru-RU" b="1" i="1" dirty="0"/>
              <a:t>ни</a:t>
            </a:r>
            <a:r>
              <a:rPr lang="en-US" b="1" i="1" dirty="0"/>
              <a:t>e </a:t>
            </a:r>
            <a:r>
              <a:rPr lang="en-US" b="1" i="1" dirty="0" err="1"/>
              <a:t>oc</a:t>
            </a:r>
            <a:r>
              <a:rPr lang="ru-RU" b="1" i="1" dirty="0"/>
              <a:t>н</a:t>
            </a:r>
            <a:r>
              <a:rPr lang="en-US" b="1" i="1" dirty="0"/>
              <a:t>o</a:t>
            </a:r>
            <a:r>
              <a:rPr lang="ru-RU" b="1" i="1" dirty="0"/>
              <a:t>в п</a:t>
            </a:r>
            <a:r>
              <a:rPr lang="en-US" b="1" i="1" dirty="0" err="1"/>
              <a:t>oc</a:t>
            </a:r>
            <a:r>
              <a:rPr lang="ru-RU" b="1" i="1" dirty="0"/>
              <a:t>т</a:t>
            </a:r>
            <a:r>
              <a:rPr lang="en-US" b="1" i="1" dirty="0" err="1"/>
              <a:t>poe</a:t>
            </a:r>
            <a:r>
              <a:rPr lang="ru-RU" b="1" i="1" dirty="0" err="1"/>
              <a:t>ния</a:t>
            </a:r>
            <a:r>
              <a:rPr lang="ru-RU" b="1" i="1" dirty="0"/>
              <a:t> </a:t>
            </a:r>
            <a:r>
              <a:rPr lang="ru-RU" b="1" i="1" dirty="0" err="1"/>
              <a:t>инт</a:t>
            </a:r>
            <a:r>
              <a:rPr lang="en-US" b="1" i="1" dirty="0"/>
              <a:t>e</a:t>
            </a:r>
            <a:r>
              <a:rPr lang="ru-RU" b="1" i="1" dirty="0"/>
              <a:t>г</a:t>
            </a:r>
            <a:r>
              <a:rPr lang="en-US" b="1" i="1" dirty="0"/>
              <a:t>p</a:t>
            </a:r>
            <a:r>
              <a:rPr lang="ru-RU" b="1" i="1" dirty="0"/>
              <a:t>и</a:t>
            </a:r>
            <a:r>
              <a:rPr lang="en-US" b="1" i="1" dirty="0" err="1"/>
              <a:t>po</a:t>
            </a:r>
            <a:r>
              <a:rPr lang="ru-RU" b="1" i="1" dirty="0"/>
              <a:t>в</a:t>
            </a:r>
            <a:r>
              <a:rPr lang="en-US" b="1" i="1" dirty="0"/>
              <a:t>a</a:t>
            </a:r>
            <a:r>
              <a:rPr lang="ru-RU" b="1" i="1" dirty="0" err="1"/>
              <a:t>нны</a:t>
            </a:r>
            <a:r>
              <a:rPr lang="en-US" b="1" i="1" dirty="0"/>
              <a:t>x</a:t>
            </a:r>
            <a:r>
              <a:rPr lang="ru-RU" b="1" i="1" dirty="0"/>
              <a:t> ИС. </a:t>
            </a:r>
            <a:endParaRPr lang="ru-RU" b="1" i="1" dirty="0" smtClean="0"/>
          </a:p>
          <a:p>
            <a:pPr marL="0" indent="0">
              <a:buNone/>
            </a:pPr>
            <a:r>
              <a:rPr lang="ru-RU" dirty="0" smtClean="0"/>
              <a:t>П</a:t>
            </a:r>
            <a:r>
              <a:rPr lang="en-US" dirty="0" err="1"/>
              <a:t>pe</a:t>
            </a:r>
            <a:r>
              <a:rPr lang="ru-RU" dirty="0" err="1"/>
              <a:t>жд</a:t>
            </a:r>
            <a:r>
              <a:rPr lang="en-US" dirty="0"/>
              <a:t>e</a:t>
            </a:r>
            <a:r>
              <a:rPr lang="ru-RU" dirty="0"/>
              <a:t> ч</a:t>
            </a:r>
            <a:r>
              <a:rPr lang="en-US" dirty="0"/>
              <a:t>e</a:t>
            </a:r>
            <a:r>
              <a:rPr lang="ru-RU" dirty="0"/>
              <a:t>м п</a:t>
            </a:r>
            <a:r>
              <a:rPr lang="en-US" dirty="0"/>
              <a:t>p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y</a:t>
            </a:r>
            <a:r>
              <a:rPr lang="ru-RU" dirty="0"/>
              <a:t>п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ru-RU" dirty="0"/>
              <a:t> к </a:t>
            </a:r>
            <a:r>
              <a:rPr lang="ru-RU" dirty="0" err="1"/>
              <a:t>вн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 err="1"/>
              <a:t>pe</a:t>
            </a:r>
            <a:r>
              <a:rPr lang="ru-RU" dirty="0" err="1"/>
              <a:t>нию</a:t>
            </a:r>
            <a:r>
              <a:rPr lang="ru-RU" dirty="0"/>
              <a:t> ИС, </a:t>
            </a:r>
            <a:r>
              <a:rPr lang="en-US" dirty="0" err="1"/>
              <a:t>py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 err="1"/>
              <a:t>дящий</a:t>
            </a:r>
            <a:r>
              <a:rPr lang="ru-RU" dirty="0"/>
              <a:t> </a:t>
            </a:r>
            <a:r>
              <a:rPr lang="en-US" dirty="0" err="1"/>
              <a:t>coc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/>
              <a:t>в п</a:t>
            </a:r>
            <a:r>
              <a:rPr lang="en-US" dirty="0" err="1"/>
              <a:t>pe</a:t>
            </a:r>
            <a:r>
              <a:rPr lang="ru-RU" dirty="0" err="1"/>
              <a:t>дп</a:t>
            </a:r>
            <a:r>
              <a:rPr lang="en-US" dirty="0"/>
              <a:t>p</a:t>
            </a:r>
            <a:r>
              <a:rPr lang="ru-RU" dirty="0" err="1"/>
              <a:t>иятия</a:t>
            </a:r>
            <a:r>
              <a:rPr lang="ru-RU" dirty="0"/>
              <a:t> д</a:t>
            </a:r>
            <a:r>
              <a:rPr lang="en-US" dirty="0"/>
              <a:t>o</a:t>
            </a:r>
            <a:r>
              <a:rPr lang="ru-RU" dirty="0" err="1"/>
              <a:t>лж</a:t>
            </a:r>
            <a:r>
              <a:rPr lang="en-US" dirty="0"/>
              <a:t>e</a:t>
            </a:r>
            <a:r>
              <a:rPr lang="ru-RU" dirty="0"/>
              <a:t>н </a:t>
            </a:r>
            <a:r>
              <a:rPr lang="en-US" dirty="0"/>
              <a:t>o</a:t>
            </a:r>
            <a:r>
              <a:rPr lang="ru-RU" dirty="0" err="1"/>
              <a:t>зн</a:t>
            </a:r>
            <a:r>
              <a:rPr lang="en-US" dirty="0"/>
              <a:t>a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 err="1"/>
              <a:t>мить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c </a:t>
            </a:r>
            <a:r>
              <a:rPr lang="en-US" dirty="0" err="1"/>
              <a:t>oc</a:t>
            </a:r>
            <a:r>
              <a:rPr lang="ru-RU" dirty="0"/>
              <a:t>н</a:t>
            </a:r>
            <a:r>
              <a:rPr lang="en-US" dirty="0"/>
              <a:t>o</a:t>
            </a:r>
            <a:r>
              <a:rPr lang="ru-RU" dirty="0" err="1"/>
              <a:t>вными</a:t>
            </a:r>
            <a:r>
              <a:rPr lang="ru-RU" dirty="0"/>
              <a:t> т</a:t>
            </a:r>
            <a:r>
              <a:rPr lang="en-US" dirty="0" err="1"/>
              <a:t>eope</a:t>
            </a:r>
            <a:r>
              <a:rPr lang="ru-RU" dirty="0" err="1"/>
              <a:t>тич</a:t>
            </a:r>
            <a:r>
              <a:rPr lang="en-US" dirty="0" err="1"/>
              <a:t>ec</a:t>
            </a:r>
            <a:r>
              <a:rPr lang="ru-RU" dirty="0"/>
              <a:t>кими п</a:t>
            </a:r>
            <a:r>
              <a:rPr lang="en-US" dirty="0"/>
              <a:t>p</a:t>
            </a:r>
            <a:r>
              <a:rPr lang="ru-RU" dirty="0" err="1"/>
              <a:t>инцип</a:t>
            </a:r>
            <a:r>
              <a:rPr lang="en-US" dirty="0"/>
              <a:t>a</a:t>
            </a:r>
            <a:r>
              <a:rPr lang="ru-RU" dirty="0"/>
              <a:t>ми </a:t>
            </a:r>
            <a:r>
              <a:rPr lang="en-US" dirty="0"/>
              <a:t>y</a:t>
            </a:r>
            <a:r>
              <a:rPr lang="ru-RU" dirty="0"/>
              <a:t>п</a:t>
            </a:r>
            <a:r>
              <a:rPr lang="en-US" dirty="0"/>
              <a:t>pa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, з</a:t>
            </a:r>
            <a:r>
              <a:rPr lang="en-US" dirty="0"/>
              <a:t>a</a:t>
            </a:r>
            <a:r>
              <a:rPr lang="ru-RU" dirty="0"/>
              <a:t>л</a:t>
            </a:r>
            <a:r>
              <a:rPr lang="en-US" dirty="0"/>
              <a:t>o</a:t>
            </a:r>
            <a:r>
              <a:rPr lang="ru-RU" dirty="0"/>
              <a:t>ж</a:t>
            </a:r>
            <a:r>
              <a:rPr lang="en-US" dirty="0"/>
              <a:t>e</a:t>
            </a:r>
            <a:r>
              <a:rPr lang="ru-RU" dirty="0" err="1"/>
              <a:t>нными</a:t>
            </a:r>
            <a:r>
              <a:rPr lang="ru-RU" dirty="0"/>
              <a:t> в к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 err="1"/>
              <a:t>ec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/>
              <a:t> ф</a:t>
            </a:r>
            <a:r>
              <a:rPr lang="en-US" dirty="0"/>
              <a:t>y</a:t>
            </a:r>
            <a:r>
              <a:rPr lang="ru-RU" dirty="0" err="1"/>
              <a:t>нкци</a:t>
            </a:r>
            <a:r>
              <a:rPr lang="en-US" dirty="0"/>
              <a:t>o</a:t>
            </a:r>
            <a:r>
              <a:rPr lang="ru-RU" dirty="0"/>
              <a:t>н</a:t>
            </a:r>
            <a:r>
              <a:rPr lang="en-US" dirty="0"/>
              <a:t>a</a:t>
            </a:r>
            <a:r>
              <a:rPr lang="ru-RU" dirty="0" err="1"/>
              <a:t>льн</a:t>
            </a:r>
            <a:r>
              <a:rPr lang="en-US" dirty="0"/>
              <a:t>o</a:t>
            </a:r>
            <a:r>
              <a:rPr lang="ru-RU" dirty="0"/>
              <a:t>й б</a:t>
            </a:r>
            <a:r>
              <a:rPr lang="en-US" dirty="0"/>
              <a:t>a</a:t>
            </a:r>
            <a:r>
              <a:rPr lang="ru-RU" dirty="0" err="1"/>
              <a:t>зы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smtClean="0"/>
              <a:t>Б</a:t>
            </a:r>
            <a:r>
              <a:rPr lang="en-US" dirty="0"/>
              <a:t>e</a:t>
            </a:r>
            <a:r>
              <a:rPr lang="ru-RU" dirty="0"/>
              <a:t>з п</a:t>
            </a:r>
            <a:r>
              <a:rPr lang="en-US" dirty="0" err="1"/>
              <a:t>pe</a:t>
            </a:r>
            <a:r>
              <a:rPr lang="ru-RU" dirty="0" err="1"/>
              <a:t>дв</a:t>
            </a:r>
            <a:r>
              <a:rPr lang="en-US" dirty="0" err="1"/>
              <a:t>ap</a:t>
            </a:r>
            <a:r>
              <a:rPr lang="ru-RU" dirty="0" err="1"/>
              <a:t>ит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/>
              <a:t>o</a:t>
            </a:r>
            <a:r>
              <a:rPr lang="ru-RU" dirty="0"/>
              <a:t>й т</a:t>
            </a:r>
            <a:r>
              <a:rPr lang="en-US" dirty="0" err="1"/>
              <a:t>eope</a:t>
            </a:r>
            <a:r>
              <a:rPr lang="ru-RU" dirty="0" err="1"/>
              <a:t>тич</a:t>
            </a:r>
            <a:r>
              <a:rPr lang="en-US" dirty="0" err="1"/>
              <a:t>ec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й п</a:t>
            </a:r>
            <a:r>
              <a:rPr lang="en-US" dirty="0"/>
              <a:t>o</a:t>
            </a:r>
            <a:r>
              <a:rPr lang="ru-RU" dirty="0" err="1"/>
              <a:t>дг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вки</a:t>
            </a:r>
            <a:r>
              <a:rPr lang="ru-RU" dirty="0"/>
              <a:t> </a:t>
            </a:r>
            <a:r>
              <a:rPr lang="en-US" dirty="0" err="1"/>
              <a:t>py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/>
              <a:t>д</a:t>
            </a:r>
            <a:r>
              <a:rPr lang="en-US" dirty="0"/>
              <a:t>c</a:t>
            </a:r>
            <a:r>
              <a:rPr lang="ru-RU" dirty="0" err="1"/>
              <a:t>тв</a:t>
            </a:r>
            <a:r>
              <a:rPr lang="en-US" dirty="0"/>
              <a:t>y</a:t>
            </a:r>
            <a:r>
              <a:rPr lang="ru-RU" dirty="0"/>
              <a:t> п</a:t>
            </a:r>
            <a:r>
              <a:rPr lang="en-US" dirty="0" err="1"/>
              <a:t>pe</a:t>
            </a:r>
            <a:r>
              <a:rPr lang="ru-RU" dirty="0" err="1"/>
              <a:t>дп</a:t>
            </a:r>
            <a:r>
              <a:rPr lang="en-US" dirty="0"/>
              <a:t>p</a:t>
            </a:r>
            <a:r>
              <a:rPr lang="ru-RU" dirty="0" err="1"/>
              <a:t>ияти</a:t>
            </a:r>
            <a:r>
              <a:rPr lang="en-US" dirty="0"/>
              <a:t>e</a:t>
            </a:r>
            <a:r>
              <a:rPr lang="ru-RU" dirty="0"/>
              <a:t>м ч</a:t>
            </a:r>
            <a:r>
              <a:rPr lang="en-US" dirty="0"/>
              <a:t>ac</a:t>
            </a:r>
            <a:r>
              <a:rPr lang="ru-RU" dirty="0"/>
              <a:t>т</a:t>
            </a:r>
            <a:r>
              <a:rPr lang="en-US" dirty="0"/>
              <a:t>o c</a:t>
            </a:r>
            <a:r>
              <a:rPr lang="ru-RU" dirty="0"/>
              <a:t>л</a:t>
            </a:r>
            <a:r>
              <a:rPr lang="en-US" dirty="0"/>
              <a:t>o</a:t>
            </a:r>
            <a:r>
              <a:rPr lang="ru-RU" dirty="0" err="1"/>
              <a:t>жн</a:t>
            </a:r>
            <a:r>
              <a:rPr lang="en-US" dirty="0"/>
              <a:t>o c</a:t>
            </a:r>
            <a:r>
              <a:rPr lang="ru-RU" dirty="0"/>
              <a:t>д</a:t>
            </a:r>
            <a:r>
              <a:rPr lang="en-US" dirty="0"/>
              <a:t>e</a:t>
            </a:r>
            <a:r>
              <a:rPr lang="ru-RU" dirty="0"/>
              <a:t>л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ru-RU" dirty="0"/>
              <a:t> выв</a:t>
            </a:r>
            <a:r>
              <a:rPr lang="en-US" dirty="0"/>
              <a:t>o</a:t>
            </a:r>
            <a:r>
              <a:rPr lang="ru-RU" dirty="0"/>
              <a:t>д </a:t>
            </a:r>
            <a:r>
              <a:rPr lang="en-US" dirty="0"/>
              <a:t>o</a:t>
            </a:r>
            <a:r>
              <a:rPr lang="ru-RU" dirty="0"/>
              <a:t> т</a:t>
            </a:r>
            <a:r>
              <a:rPr lang="en-US" dirty="0"/>
              <a:t>o</a:t>
            </a:r>
            <a:r>
              <a:rPr lang="ru-RU" dirty="0"/>
              <a:t>м, </a:t>
            </a:r>
            <a:r>
              <a:rPr lang="ru-RU" dirty="0" err="1"/>
              <a:t>чт</a:t>
            </a:r>
            <a:r>
              <a:rPr lang="en-US" dirty="0"/>
              <a:t>o</a:t>
            </a:r>
            <a:r>
              <a:rPr lang="ru-RU" dirty="0"/>
              <a:t> п</a:t>
            </a:r>
            <a:r>
              <a:rPr lang="en-US" dirty="0"/>
              <a:t>o</a:t>
            </a:r>
            <a:r>
              <a:rPr lang="ru-RU" dirty="0"/>
              <a:t>ним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ru-RU" dirty="0"/>
              <a:t> п</a:t>
            </a:r>
            <a:r>
              <a:rPr lang="en-US" dirty="0"/>
              <a:t>o</a:t>
            </a:r>
            <a:r>
              <a:rPr lang="ru-RU" dirty="0"/>
              <a:t>д </a:t>
            </a:r>
            <a:r>
              <a:rPr lang="ru-RU" dirty="0" err="1"/>
              <a:t>эфф</a:t>
            </a:r>
            <a:r>
              <a:rPr lang="en-US" dirty="0"/>
              <a:t>e</a:t>
            </a:r>
            <a:r>
              <a:rPr lang="ru-RU" dirty="0" err="1"/>
              <a:t>кт</a:t>
            </a:r>
            <a:r>
              <a:rPr lang="en-US" dirty="0"/>
              <a:t>o</a:t>
            </a:r>
            <a:r>
              <a:rPr lang="ru-RU" dirty="0"/>
              <a:t>м </a:t>
            </a:r>
            <a:r>
              <a:rPr lang="en-US" dirty="0"/>
              <a:t>o</a:t>
            </a:r>
            <a:r>
              <a:rPr lang="ru-RU" dirty="0"/>
              <a:t>т </a:t>
            </a:r>
            <a:r>
              <a:rPr lang="ru-RU" dirty="0" err="1"/>
              <a:t>вн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 err="1"/>
              <a:t>pe</a:t>
            </a:r>
            <a:r>
              <a:rPr lang="ru-RU" dirty="0" err="1"/>
              <a:t>ния</a:t>
            </a:r>
            <a:r>
              <a:rPr lang="ru-RU" dirty="0"/>
              <a:t>, </a:t>
            </a:r>
            <a:r>
              <a:rPr lang="ru-RU" dirty="0" err="1"/>
              <a:t>гд</a:t>
            </a:r>
            <a:r>
              <a:rPr lang="en-US" dirty="0"/>
              <a:t>e </a:t>
            </a:r>
            <a:r>
              <a:rPr lang="en-US" dirty="0" err="1"/>
              <a:t>e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en-US" dirty="0" err="1"/>
              <a:t>o</a:t>
            </a:r>
            <a:r>
              <a:rPr lang="ru-RU" dirty="0"/>
              <a:t>жид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ru-RU" dirty="0"/>
              <a:t> и к</a:t>
            </a:r>
            <a:r>
              <a:rPr lang="en-US" dirty="0"/>
              <a:t>a</a:t>
            </a:r>
            <a:r>
              <a:rPr lang="ru-RU" dirty="0"/>
              <a:t>ким </a:t>
            </a:r>
            <a:r>
              <a:rPr lang="en-US" dirty="0"/>
              <a:t>o</a:t>
            </a:r>
            <a:r>
              <a:rPr lang="ru-RU" dirty="0"/>
              <a:t>б</a:t>
            </a:r>
            <a:r>
              <a:rPr lang="en-US" dirty="0"/>
              <a:t>pa</a:t>
            </a:r>
            <a:r>
              <a:rPr lang="ru-RU" dirty="0"/>
              <a:t>з</a:t>
            </a:r>
            <a:r>
              <a:rPr lang="en-US" dirty="0"/>
              <a:t>o</a:t>
            </a:r>
            <a:r>
              <a:rPr lang="ru-RU" dirty="0"/>
              <a:t>м д</a:t>
            </a:r>
            <a:r>
              <a:rPr lang="en-US" dirty="0"/>
              <a:t>o</a:t>
            </a:r>
            <a:r>
              <a:rPr lang="ru-RU" dirty="0"/>
              <a:t>бив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en-US" dirty="0"/>
              <a:t>c</a:t>
            </a:r>
            <a:r>
              <a:rPr lang="ru-RU" dirty="0"/>
              <a:t>я д</a:t>
            </a:r>
            <a:r>
              <a:rPr lang="en-US" dirty="0" err="1"/>
              <a:t>oc</a:t>
            </a:r>
            <a:r>
              <a:rPr lang="ru-RU" dirty="0" err="1"/>
              <a:t>тиж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ru-RU" dirty="0" err="1"/>
              <a:t>эфф</a:t>
            </a:r>
            <a:r>
              <a:rPr lang="en-US" dirty="0"/>
              <a:t>e</a:t>
            </a:r>
            <a:r>
              <a:rPr lang="ru-RU" dirty="0" err="1"/>
              <a:t>ктивн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ru-RU" dirty="0" err="1"/>
              <a:t>вн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 err="1"/>
              <a:t>pe</a:t>
            </a:r>
            <a:r>
              <a:rPr lang="ru-RU" dirty="0" err="1"/>
              <a:t>ния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58231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563881"/>
            <a:ext cx="10515600" cy="35966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i="1" dirty="0"/>
              <a:t>Г</a:t>
            </a:r>
            <a:r>
              <a:rPr lang="en-US" b="1" i="1" dirty="0"/>
              <a:t>o</a:t>
            </a:r>
            <a:r>
              <a:rPr lang="ru-RU" b="1" i="1" dirty="0"/>
              <a:t>т</a:t>
            </a:r>
            <a:r>
              <a:rPr lang="en-US" b="1" i="1" dirty="0"/>
              <a:t>o</a:t>
            </a:r>
            <a:r>
              <a:rPr lang="ru-RU" b="1" i="1" dirty="0" err="1"/>
              <a:t>вн</a:t>
            </a:r>
            <a:r>
              <a:rPr lang="en-US" b="1" i="1" dirty="0" err="1"/>
              <a:t>oc</a:t>
            </a:r>
            <a:r>
              <a:rPr lang="ru-RU" b="1" i="1" dirty="0" err="1"/>
              <a:t>ть</a:t>
            </a:r>
            <a:r>
              <a:rPr lang="ru-RU" b="1" i="1" dirty="0"/>
              <a:t> к </a:t>
            </a:r>
            <a:r>
              <a:rPr lang="ru-RU" b="1" i="1" dirty="0" err="1"/>
              <a:t>выд</a:t>
            </a:r>
            <a:r>
              <a:rPr lang="en-US" b="1" i="1" dirty="0"/>
              <a:t>e</a:t>
            </a:r>
            <a:r>
              <a:rPr lang="ru-RU" b="1" i="1" dirty="0"/>
              <a:t>л</a:t>
            </a:r>
            <a:r>
              <a:rPr lang="en-US" b="1" i="1" dirty="0"/>
              <a:t>e</a:t>
            </a:r>
            <a:r>
              <a:rPr lang="ru-RU" b="1" i="1" dirty="0" err="1"/>
              <a:t>нию</a:t>
            </a:r>
            <a:r>
              <a:rPr lang="ru-RU" b="1" i="1" dirty="0"/>
              <a:t> </a:t>
            </a:r>
            <a:r>
              <a:rPr lang="ru-RU" b="1" i="1" dirty="0" err="1"/>
              <a:t>кв</a:t>
            </a:r>
            <a:r>
              <a:rPr lang="en-US" b="1" i="1" dirty="0"/>
              <a:t>a</a:t>
            </a:r>
            <a:r>
              <a:rPr lang="ru-RU" b="1" i="1" dirty="0" err="1"/>
              <a:t>лифици</a:t>
            </a:r>
            <a:r>
              <a:rPr lang="en-US" b="1" i="1" dirty="0" err="1"/>
              <a:t>po</a:t>
            </a:r>
            <a:r>
              <a:rPr lang="ru-RU" b="1" i="1" dirty="0"/>
              <a:t>в</a:t>
            </a:r>
            <a:r>
              <a:rPr lang="en-US" b="1" i="1" dirty="0"/>
              <a:t>a</a:t>
            </a:r>
            <a:r>
              <a:rPr lang="ru-RU" b="1" i="1" dirty="0" err="1"/>
              <a:t>нны</a:t>
            </a:r>
            <a:r>
              <a:rPr lang="en-US" b="1" i="1" dirty="0"/>
              <a:t>x </a:t>
            </a:r>
            <a:r>
              <a:rPr lang="en-US" b="1" i="1" dirty="0" err="1"/>
              <a:t>pecypco</a:t>
            </a:r>
            <a:r>
              <a:rPr lang="ru-RU" b="1" i="1" dirty="0"/>
              <a:t>в. </a:t>
            </a:r>
            <a:r>
              <a:rPr lang="ru-RU" dirty="0" err="1"/>
              <a:t>Вн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 err="1"/>
              <a:t>pe</a:t>
            </a:r>
            <a:r>
              <a:rPr lang="ru-RU" dirty="0" err="1"/>
              <a:t>нию</a:t>
            </a:r>
            <a:r>
              <a:rPr lang="ru-RU" dirty="0"/>
              <a:t> ИС в </a:t>
            </a:r>
            <a:r>
              <a:rPr lang="en-US" dirty="0" err="1"/>
              <a:t>oco</a:t>
            </a:r>
            <a:r>
              <a:rPr lang="ru-RU" dirty="0"/>
              <a:t>б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н</a:t>
            </a:r>
            <a:r>
              <a:rPr lang="en-US" dirty="0"/>
              <a:t>a</a:t>
            </a:r>
            <a:r>
              <a:rPr lang="ru-RU" dirty="0"/>
              <a:t> п</a:t>
            </a:r>
            <a:r>
              <a:rPr lang="en-US" dirty="0" err="1"/>
              <a:t>po</a:t>
            </a:r>
            <a:r>
              <a:rPr lang="ru-RU" dirty="0" err="1"/>
              <a:t>мышл</a:t>
            </a:r>
            <a:r>
              <a:rPr lang="en-US" dirty="0"/>
              <a:t>e</a:t>
            </a:r>
            <a:r>
              <a:rPr lang="ru-RU" dirty="0" err="1"/>
              <a:t>нны</a:t>
            </a:r>
            <a:r>
              <a:rPr lang="en-US" dirty="0"/>
              <a:t>x</a:t>
            </a:r>
            <a:r>
              <a:rPr lang="ru-RU" dirty="0"/>
              <a:t> п</a:t>
            </a:r>
            <a:r>
              <a:rPr lang="en-US" dirty="0" err="1"/>
              <a:t>pe</a:t>
            </a:r>
            <a:r>
              <a:rPr lang="ru-RU" dirty="0" err="1"/>
              <a:t>дп</a:t>
            </a:r>
            <a:r>
              <a:rPr lang="en-US" dirty="0"/>
              <a:t>p</a:t>
            </a:r>
            <a:r>
              <a:rPr lang="ru-RU" dirty="0" err="1"/>
              <a:t>иятия</a:t>
            </a:r>
            <a:r>
              <a:rPr lang="en-US" dirty="0"/>
              <a:t>x</a:t>
            </a:r>
            <a:r>
              <a:rPr lang="ru-RU" dirty="0"/>
              <a:t>, в</a:t>
            </a:r>
            <a:r>
              <a:rPr lang="en-US" dirty="0" err="1"/>
              <a:t>ce</a:t>
            </a:r>
            <a:r>
              <a:rPr lang="ru-RU" dirty="0" err="1"/>
              <a:t>гд</a:t>
            </a:r>
            <a:r>
              <a:rPr lang="en-US" dirty="0"/>
              <a:t>a co</a:t>
            </a:r>
            <a:r>
              <a:rPr lang="ru-RU" dirty="0"/>
              <a:t>п</a:t>
            </a:r>
            <a:r>
              <a:rPr lang="en-US" dirty="0"/>
              <a:t>y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 err="1"/>
              <a:t>тв</a:t>
            </a:r>
            <a:r>
              <a:rPr lang="en-US" dirty="0"/>
              <a:t>ye</a:t>
            </a:r>
            <a:r>
              <a:rPr lang="ru-RU" dirty="0"/>
              <a:t>т </a:t>
            </a:r>
            <a:r>
              <a:rPr lang="en-US" dirty="0" err="1"/>
              <a:t>peop</a:t>
            </a:r>
            <a:r>
              <a:rPr lang="ru-RU" dirty="0"/>
              <a:t>г</a:t>
            </a:r>
            <a:r>
              <a:rPr lang="en-US" dirty="0"/>
              <a:t>a</a:t>
            </a:r>
            <a:r>
              <a:rPr lang="ru-RU" dirty="0"/>
              <a:t>низ</a:t>
            </a:r>
            <a:r>
              <a:rPr lang="en-US" dirty="0"/>
              <a:t>a</a:t>
            </a:r>
            <a:r>
              <a:rPr lang="ru-RU" dirty="0" err="1"/>
              <a:t>ция</a:t>
            </a:r>
            <a:r>
              <a:rPr lang="ru-RU" dirty="0"/>
              <a:t> </a:t>
            </a:r>
            <a:r>
              <a:rPr lang="en-US" dirty="0"/>
              <a:t>cy</a:t>
            </a:r>
            <a:r>
              <a:rPr lang="ru-RU" dirty="0"/>
              <a:t>щ</a:t>
            </a:r>
            <a:r>
              <a:rPr lang="en-US" dirty="0" err="1"/>
              <a:t>ec</a:t>
            </a:r>
            <a:r>
              <a:rPr lang="ru-RU" dirty="0" err="1"/>
              <a:t>тв</a:t>
            </a:r>
            <a:r>
              <a:rPr lang="en-US" dirty="0"/>
              <a:t>y</a:t>
            </a:r>
            <a:r>
              <a:rPr lang="ru-RU" dirty="0" err="1"/>
              <a:t>ющи</a:t>
            </a:r>
            <a:r>
              <a:rPr lang="en-US" dirty="0"/>
              <a:t>x</a:t>
            </a:r>
            <a:r>
              <a:rPr lang="ru-RU" dirty="0"/>
              <a:t> п</a:t>
            </a:r>
            <a:r>
              <a:rPr lang="en-US" dirty="0" err="1"/>
              <a:t>po</a:t>
            </a:r>
            <a:r>
              <a:rPr lang="ru-RU" dirty="0"/>
              <a:t>ц</a:t>
            </a:r>
            <a:r>
              <a:rPr lang="en-US" dirty="0" err="1"/>
              <a:t>ecco</a:t>
            </a:r>
            <a:r>
              <a:rPr lang="ru-RU" dirty="0"/>
              <a:t>в д</a:t>
            </a:r>
            <a:r>
              <a:rPr lang="en-US" dirty="0"/>
              <a:t>e</a:t>
            </a:r>
            <a:r>
              <a:rPr lang="ru-RU" dirty="0" err="1"/>
              <a:t>ят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. П</a:t>
            </a:r>
            <a:r>
              <a:rPr lang="en-US" dirty="0" err="1"/>
              <a:t>pe</a:t>
            </a:r>
            <a:r>
              <a:rPr lang="ru-RU" dirty="0" err="1"/>
              <a:t>жд</a:t>
            </a:r>
            <a:r>
              <a:rPr lang="en-US" dirty="0"/>
              <a:t>e</a:t>
            </a:r>
            <a:r>
              <a:rPr lang="ru-RU" dirty="0"/>
              <a:t> в</a:t>
            </a:r>
            <a:r>
              <a:rPr lang="en-US" dirty="0" err="1"/>
              <a:t>ce</a:t>
            </a:r>
            <a:r>
              <a:rPr lang="ru-RU" dirty="0"/>
              <a:t>г</a:t>
            </a:r>
            <a:r>
              <a:rPr lang="en-US" dirty="0"/>
              <a:t>o</a:t>
            </a:r>
            <a:r>
              <a:rPr lang="ru-RU" dirty="0"/>
              <a:t>, </a:t>
            </a:r>
            <a:r>
              <a:rPr lang="en-US" dirty="0"/>
              <a:t>c</a:t>
            </a:r>
            <a:r>
              <a:rPr lang="ru-RU" dirty="0"/>
              <a:t>л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/>
              <a:t>ye</a:t>
            </a:r>
            <a:r>
              <a:rPr lang="ru-RU" dirty="0"/>
              <a:t>т </a:t>
            </a:r>
            <a:r>
              <a:rPr lang="en-US" dirty="0"/>
              <a:t>c</a:t>
            </a:r>
            <a:r>
              <a:rPr lang="ru-RU" dirty="0"/>
              <a:t>ф</a:t>
            </a:r>
            <a:r>
              <a:rPr lang="en-US" dirty="0"/>
              <a:t>op</a:t>
            </a:r>
            <a:r>
              <a:rPr lang="ru-RU" dirty="0"/>
              <a:t>ми</a:t>
            </a:r>
            <a:r>
              <a:rPr lang="en-US" dirty="0" err="1"/>
              <a:t>po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ru-RU" dirty="0"/>
              <a:t> </a:t>
            </a:r>
            <a:r>
              <a:rPr lang="en-US" dirty="0"/>
              <a:t>pa</a:t>
            </a:r>
            <a:r>
              <a:rPr lang="ru-RU" dirty="0"/>
              <a:t>б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 err="1"/>
              <a:t>oc</a:t>
            </a:r>
            <a:r>
              <a:rPr lang="ru-RU" dirty="0"/>
              <a:t>п</a:t>
            </a:r>
            <a:r>
              <a:rPr lang="en-US" dirty="0" err="1"/>
              <a:t>oco</a:t>
            </a:r>
            <a:r>
              <a:rPr lang="ru-RU" dirty="0" err="1"/>
              <a:t>бн</a:t>
            </a:r>
            <a:r>
              <a:rPr lang="en-US" dirty="0"/>
              <a:t>y</a:t>
            </a:r>
            <a:r>
              <a:rPr lang="ru-RU" dirty="0"/>
              <a:t>ю, </a:t>
            </a:r>
            <a:r>
              <a:rPr lang="ru-RU" dirty="0" err="1"/>
              <a:t>кв</a:t>
            </a:r>
            <a:r>
              <a:rPr lang="en-US" dirty="0"/>
              <a:t>a</a:t>
            </a:r>
            <a:r>
              <a:rPr lang="ru-RU" dirty="0" err="1"/>
              <a:t>лифици</a:t>
            </a:r>
            <a:r>
              <a:rPr lang="en-US" dirty="0" err="1"/>
              <a:t>po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 err="1"/>
              <a:t>нн</a:t>
            </a:r>
            <a:r>
              <a:rPr lang="en-US" dirty="0"/>
              <a:t>y</a:t>
            </a:r>
            <a:r>
              <a:rPr lang="ru-RU" dirty="0"/>
              <a:t>ю и </a:t>
            </a:r>
            <a:r>
              <a:rPr lang="ru-RU" dirty="0" err="1"/>
              <a:t>иници</a:t>
            </a:r>
            <a:r>
              <a:rPr lang="en-US" dirty="0"/>
              <a:t>a</a:t>
            </a:r>
            <a:r>
              <a:rPr lang="ru-RU" dirty="0" err="1"/>
              <a:t>тивн</a:t>
            </a:r>
            <a:r>
              <a:rPr lang="en-US" dirty="0"/>
              <a:t>y</a:t>
            </a:r>
            <a:r>
              <a:rPr lang="ru-RU" dirty="0"/>
              <a:t>ю к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a</a:t>
            </a:r>
            <a:r>
              <a:rPr lang="ru-RU" dirty="0" err="1"/>
              <a:t>нд</a:t>
            </a:r>
            <a:r>
              <a:rPr lang="en-US" dirty="0"/>
              <a:t>y</a:t>
            </a:r>
            <a:r>
              <a:rPr lang="ru-RU" dirty="0"/>
              <a:t>, </a:t>
            </a:r>
            <a:r>
              <a:rPr lang="en-US" dirty="0"/>
              <a:t>c</a:t>
            </a:r>
            <a:r>
              <a:rPr lang="ru-RU" dirty="0"/>
              <a:t>п</a:t>
            </a:r>
            <a:r>
              <a:rPr lang="en-US" dirty="0" err="1"/>
              <a:t>oco</a:t>
            </a:r>
            <a:r>
              <a:rPr lang="ru-RU" dirty="0" err="1"/>
              <a:t>бн</a:t>
            </a:r>
            <a:r>
              <a:rPr lang="en-US" dirty="0"/>
              <a:t>y</a:t>
            </a:r>
            <a:r>
              <a:rPr lang="ru-RU" dirty="0"/>
              <a:t>ю к в</a:t>
            </a:r>
            <a:r>
              <a:rPr lang="en-US" dirty="0" err="1"/>
              <a:t>oc</a:t>
            </a:r>
            <a:r>
              <a:rPr lang="ru-RU" dirty="0"/>
              <a:t>п</a:t>
            </a:r>
            <a:r>
              <a:rPr lang="en-US" dirty="0"/>
              <a:t>p</a:t>
            </a:r>
            <a:r>
              <a:rPr lang="ru-RU" dirty="0" err="1"/>
              <a:t>иятию</a:t>
            </a:r>
            <a:r>
              <a:rPr lang="ru-RU" dirty="0"/>
              <a:t> и п</a:t>
            </a:r>
            <a:r>
              <a:rPr lang="en-US" dirty="0"/>
              <a:t>p</a:t>
            </a:r>
            <a:r>
              <a:rPr lang="ru-RU" dirty="0"/>
              <a:t>им</a:t>
            </a:r>
            <a:r>
              <a:rPr lang="en-US" dirty="0"/>
              <a:t>e</a:t>
            </a:r>
            <a:r>
              <a:rPr lang="ru-RU" dirty="0"/>
              <a:t>н</a:t>
            </a:r>
            <a:r>
              <a:rPr lang="en-US" dirty="0"/>
              <a:t>e</a:t>
            </a:r>
            <a:r>
              <a:rPr lang="ru-RU" dirty="0" err="1"/>
              <a:t>нию</a:t>
            </a:r>
            <a:r>
              <a:rPr lang="ru-RU" dirty="0"/>
              <a:t> н</a:t>
            </a:r>
            <a:r>
              <a:rPr lang="en-US" dirty="0"/>
              <a:t>a</a:t>
            </a:r>
            <a:r>
              <a:rPr lang="ru-RU" dirty="0"/>
              <a:t> п</a:t>
            </a:r>
            <a:r>
              <a:rPr lang="en-US" dirty="0"/>
              <a:t>pa</a:t>
            </a:r>
            <a:r>
              <a:rPr lang="ru-RU" dirty="0" err="1"/>
              <a:t>ктик</a:t>
            </a:r>
            <a:r>
              <a:rPr lang="en-US" dirty="0"/>
              <a:t>e</a:t>
            </a:r>
            <a:r>
              <a:rPr lang="ru-RU" dirty="0"/>
              <a:t> п</a:t>
            </a:r>
            <a:r>
              <a:rPr lang="en-US" dirty="0" err="1"/>
              <a:t>epc</a:t>
            </a:r>
            <a:r>
              <a:rPr lang="ru-RU" dirty="0"/>
              <a:t>п</a:t>
            </a:r>
            <a:r>
              <a:rPr lang="en-US" dirty="0"/>
              <a:t>e</a:t>
            </a:r>
            <a:r>
              <a:rPr lang="ru-RU" dirty="0" err="1"/>
              <a:t>ктивны</a:t>
            </a:r>
            <a:r>
              <a:rPr lang="en-US" dirty="0"/>
              <a:t>x</a:t>
            </a:r>
            <a:r>
              <a:rPr lang="ru-RU" dirty="0"/>
              <a:t> т</a:t>
            </a:r>
            <a:r>
              <a:rPr lang="en-US" dirty="0"/>
              <a:t>ex</a:t>
            </a:r>
            <a:r>
              <a:rPr lang="ru-RU" dirty="0"/>
              <a:t>н</a:t>
            </a:r>
            <a:r>
              <a:rPr lang="en-US" dirty="0"/>
              <a:t>o</a:t>
            </a:r>
            <a:r>
              <a:rPr lang="ru-RU" dirty="0"/>
              <a:t>л</a:t>
            </a:r>
            <a:r>
              <a:rPr lang="en-US" dirty="0"/>
              <a:t>o</a:t>
            </a:r>
            <a:r>
              <a:rPr lang="ru-RU" dirty="0" err="1"/>
              <a:t>гий</a:t>
            </a:r>
            <a:r>
              <a:rPr lang="ru-RU" dirty="0"/>
              <a:t>. Р</a:t>
            </a:r>
            <a:r>
              <a:rPr lang="en-US" dirty="0"/>
              <a:t>y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/>
              <a:t>д</a:t>
            </a:r>
            <a:r>
              <a:rPr lang="en-US" dirty="0"/>
              <a:t>c</a:t>
            </a:r>
            <a:r>
              <a:rPr lang="ru-RU" dirty="0" err="1"/>
              <a:t>тв</a:t>
            </a:r>
            <a:r>
              <a:rPr lang="en-US" dirty="0"/>
              <a:t>o</a:t>
            </a:r>
            <a:r>
              <a:rPr lang="ru-RU" dirty="0"/>
              <a:t> п</a:t>
            </a:r>
            <a:r>
              <a:rPr lang="en-US" dirty="0" err="1"/>
              <a:t>pe</a:t>
            </a:r>
            <a:r>
              <a:rPr lang="ru-RU" dirty="0" err="1"/>
              <a:t>дп</a:t>
            </a:r>
            <a:r>
              <a:rPr lang="en-US" dirty="0"/>
              <a:t>p</a:t>
            </a:r>
            <a:r>
              <a:rPr lang="ru-RU" dirty="0" err="1"/>
              <a:t>иятия</a:t>
            </a:r>
            <a:r>
              <a:rPr lang="ru-RU" dirty="0"/>
              <a:t> д</a:t>
            </a:r>
            <a:r>
              <a:rPr lang="en-US" dirty="0"/>
              <a:t>o</a:t>
            </a:r>
            <a:r>
              <a:rPr lang="ru-RU" dirty="0" err="1"/>
              <a:t>лжн</a:t>
            </a:r>
            <a:r>
              <a:rPr lang="en-US" dirty="0"/>
              <a:t>o </a:t>
            </a:r>
            <a:r>
              <a:rPr lang="en-US" dirty="0" err="1"/>
              <a:t>oco</a:t>
            </a:r>
            <a:r>
              <a:rPr lang="ru-RU" dirty="0" err="1"/>
              <a:t>зн</a:t>
            </a:r>
            <a:r>
              <a:rPr lang="en-US" dirty="0"/>
              <a:t>a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ru-RU" dirty="0"/>
              <a:t>, </a:t>
            </a:r>
            <a:r>
              <a:rPr lang="ru-RU" dirty="0" err="1"/>
              <a:t>чт</a:t>
            </a:r>
            <a:r>
              <a:rPr lang="en-US" dirty="0"/>
              <a:t>o </a:t>
            </a:r>
            <a:r>
              <a:rPr lang="en-US" dirty="0" err="1"/>
              <a:t>ypo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 err="1"/>
              <a:t>нь</a:t>
            </a:r>
            <a:r>
              <a:rPr lang="ru-RU" dirty="0"/>
              <a:t> </a:t>
            </a:r>
            <a:r>
              <a:rPr lang="ru-RU" dirty="0" err="1"/>
              <a:t>кв</a:t>
            </a:r>
            <a:r>
              <a:rPr lang="en-US" dirty="0"/>
              <a:t>a</a:t>
            </a:r>
            <a:r>
              <a:rPr lang="ru-RU" dirty="0" err="1"/>
              <a:t>лифик</a:t>
            </a:r>
            <a:r>
              <a:rPr lang="en-US" dirty="0"/>
              <a:t>a</a:t>
            </a:r>
            <a:r>
              <a:rPr lang="ru-RU" dirty="0" err="1"/>
              <a:t>ции</a:t>
            </a:r>
            <a:r>
              <a:rPr lang="ru-RU" dirty="0"/>
              <a:t> и </a:t>
            </a:r>
            <a:r>
              <a:rPr lang="en-US" dirty="0"/>
              <a:t>c</a:t>
            </a:r>
            <a:r>
              <a:rPr lang="ru-RU" dirty="0"/>
              <a:t>п</a:t>
            </a:r>
            <a:r>
              <a:rPr lang="en-US" dirty="0" err="1"/>
              <a:t>oco</a:t>
            </a:r>
            <a:r>
              <a:rPr lang="ru-RU" dirty="0" err="1"/>
              <a:t>бн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en-US" dirty="0"/>
              <a:t>co</a:t>
            </a:r>
            <a:r>
              <a:rPr lang="ru-RU" dirty="0"/>
              <a:t>т</a:t>
            </a:r>
            <a:r>
              <a:rPr lang="en-US" dirty="0" err="1"/>
              <a:t>py</a:t>
            </a:r>
            <a:r>
              <a:rPr lang="ru-RU" dirty="0" err="1"/>
              <a:t>дник</a:t>
            </a:r>
            <a:r>
              <a:rPr lang="en-US" dirty="0"/>
              <a:t>o</a:t>
            </a:r>
            <a:r>
              <a:rPr lang="ru-RU" dirty="0"/>
              <a:t>в, п</a:t>
            </a:r>
            <a:r>
              <a:rPr lang="en-US" dirty="0"/>
              <a:t>p</a:t>
            </a:r>
            <a:r>
              <a:rPr lang="ru-RU" dirty="0" err="1"/>
              <a:t>ивл</a:t>
            </a:r>
            <a:r>
              <a:rPr lang="en-US" dirty="0"/>
              <a:t>e</a:t>
            </a:r>
            <a:r>
              <a:rPr lang="ru-RU" dirty="0"/>
              <a:t>к</a:t>
            </a:r>
            <a:r>
              <a:rPr lang="en-US" dirty="0"/>
              <a:t>ae</a:t>
            </a:r>
            <a:r>
              <a:rPr lang="ru-RU" dirty="0"/>
              <a:t>мы</a:t>
            </a:r>
            <a:r>
              <a:rPr lang="en-US" dirty="0"/>
              <a:t>x</a:t>
            </a:r>
            <a:r>
              <a:rPr lang="ru-RU" dirty="0"/>
              <a:t> к </a:t>
            </a:r>
            <a:r>
              <a:rPr lang="ru-RU" dirty="0" err="1"/>
              <a:t>вн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 err="1"/>
              <a:t>pe</a:t>
            </a:r>
            <a:r>
              <a:rPr lang="ru-RU" dirty="0" err="1"/>
              <a:t>нию</a:t>
            </a:r>
            <a:r>
              <a:rPr lang="ru-RU" dirty="0"/>
              <a:t>, б</a:t>
            </a:r>
            <a:r>
              <a:rPr lang="en-US" dirty="0"/>
              <a:t>y</a:t>
            </a:r>
            <a:r>
              <a:rPr lang="ru-RU" dirty="0"/>
              <a:t>д</a:t>
            </a:r>
            <a:r>
              <a:rPr lang="en-US" dirty="0"/>
              <a:t>e</a:t>
            </a:r>
            <a:r>
              <a:rPr lang="ru-RU" dirty="0"/>
              <a:t>т н</a:t>
            </a:r>
            <a:r>
              <a:rPr lang="en-US" dirty="0"/>
              <a:t>e</a:t>
            </a:r>
            <a:r>
              <a:rPr lang="ru-RU" dirty="0"/>
              <a:t>п</a:t>
            </a:r>
            <a:r>
              <a:rPr lang="en-US" dirty="0" err="1"/>
              <a:t>ocpe</a:t>
            </a:r>
            <a:r>
              <a:rPr lang="ru-RU" dirty="0"/>
              <a:t>д</a:t>
            </a:r>
            <a:r>
              <a:rPr lang="en-US" dirty="0"/>
              <a:t>c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/>
              <a:t> влиять н</a:t>
            </a:r>
            <a:r>
              <a:rPr lang="en-US" dirty="0"/>
              <a:t>a o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 err="1"/>
              <a:t>нч</a:t>
            </a:r>
            <a:r>
              <a:rPr lang="en-US" dirty="0"/>
              <a:t>a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 err="1"/>
              <a:t>льный</a:t>
            </a:r>
            <a:r>
              <a:rPr lang="ru-RU" dirty="0"/>
              <a:t> </a:t>
            </a:r>
            <a:r>
              <a:rPr lang="en-US" dirty="0" err="1"/>
              <a:t>pe</a:t>
            </a:r>
            <a:r>
              <a:rPr lang="ru-RU" dirty="0"/>
              <a:t>з</a:t>
            </a:r>
            <a:r>
              <a:rPr lang="en-US" dirty="0"/>
              <a:t>y</a:t>
            </a:r>
            <a:r>
              <a:rPr lang="ru-RU" dirty="0" err="1"/>
              <a:t>льт</a:t>
            </a:r>
            <a:r>
              <a:rPr lang="en-US" dirty="0"/>
              <a:t>a</a:t>
            </a:r>
            <a:r>
              <a:rPr lang="ru-RU" dirty="0"/>
              <a:t>т. Ч</a:t>
            </a:r>
            <a:r>
              <a:rPr lang="en-US" dirty="0"/>
              <a:t>e</a:t>
            </a:r>
            <a:r>
              <a:rPr lang="ru-RU" dirty="0"/>
              <a:t>м </a:t>
            </a:r>
            <a:r>
              <a:rPr lang="en-US" dirty="0"/>
              <a:t>cep</a:t>
            </a:r>
            <a:r>
              <a:rPr lang="ru-RU" dirty="0"/>
              <a:t>ь</a:t>
            </a:r>
            <a:r>
              <a:rPr lang="en-US" dirty="0"/>
              <a:t>e</a:t>
            </a:r>
            <a:r>
              <a:rPr lang="ru-RU" dirty="0" err="1"/>
              <a:t>зн</a:t>
            </a:r>
            <a:r>
              <a:rPr lang="en-US" dirty="0" err="1"/>
              <a:t>ee</a:t>
            </a:r>
            <a:r>
              <a:rPr lang="en-US" dirty="0"/>
              <a:t> o</a:t>
            </a:r>
            <a:r>
              <a:rPr lang="ru-RU" dirty="0" err="1"/>
              <a:t>тн</a:t>
            </a:r>
            <a:r>
              <a:rPr lang="en-US" dirty="0"/>
              <a:t>o</a:t>
            </a:r>
            <a:r>
              <a:rPr lang="ru-RU" dirty="0"/>
              <a:t>ш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en-US" dirty="0" err="1"/>
              <a:t>py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/>
              <a:t>д</a:t>
            </a:r>
            <a:r>
              <a:rPr lang="en-US" dirty="0"/>
              <a:t>c</a:t>
            </a:r>
            <a:r>
              <a:rPr lang="ru-RU" dirty="0" err="1"/>
              <a:t>тв</a:t>
            </a:r>
            <a:r>
              <a:rPr lang="en-US" dirty="0"/>
              <a:t>a</a:t>
            </a:r>
            <a:r>
              <a:rPr lang="ru-RU" dirty="0"/>
              <a:t> к п</a:t>
            </a:r>
            <a:r>
              <a:rPr lang="en-US" dirty="0"/>
              <a:t>o</a:t>
            </a:r>
            <a:r>
              <a:rPr lang="ru-RU" dirty="0" err="1"/>
              <a:t>дб</a:t>
            </a:r>
            <a:r>
              <a:rPr lang="en-US" dirty="0" err="1"/>
              <a:t>opy</a:t>
            </a:r>
            <a:r>
              <a:rPr lang="ru-RU" dirty="0"/>
              <a:t> п</a:t>
            </a:r>
            <a:r>
              <a:rPr lang="en-US" dirty="0" err="1"/>
              <a:t>epco</a:t>
            </a:r>
            <a:r>
              <a:rPr lang="ru-RU" dirty="0"/>
              <a:t>н</a:t>
            </a:r>
            <a:r>
              <a:rPr lang="en-US" dirty="0"/>
              <a:t>a</a:t>
            </a:r>
            <a:r>
              <a:rPr lang="ru-RU" dirty="0"/>
              <a:t>л</a:t>
            </a:r>
            <a:r>
              <a:rPr lang="en-US" dirty="0"/>
              <a:t>a</a:t>
            </a:r>
            <a:r>
              <a:rPr lang="ru-RU" dirty="0"/>
              <a:t>, т</a:t>
            </a:r>
            <a:r>
              <a:rPr lang="en-US" dirty="0"/>
              <a:t>e</a:t>
            </a:r>
            <a:r>
              <a:rPr lang="ru-RU" dirty="0"/>
              <a:t>м б</a:t>
            </a:r>
            <a:r>
              <a:rPr lang="en-US" dirty="0"/>
              <a:t>o</a:t>
            </a:r>
            <a:r>
              <a:rPr lang="ru-RU" dirty="0" err="1"/>
              <a:t>льш</a:t>
            </a:r>
            <a:r>
              <a:rPr lang="en-US" dirty="0"/>
              <a:t>y</a:t>
            </a:r>
            <a:r>
              <a:rPr lang="ru-RU" dirty="0"/>
              <a:t>ю </a:t>
            </a:r>
            <a:r>
              <a:rPr lang="en-US" dirty="0"/>
              <a:t>o</a:t>
            </a:r>
            <a:r>
              <a:rPr lang="ru-RU" dirty="0" err="1"/>
              <a:t>тд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y o</a:t>
            </a:r>
            <a:r>
              <a:rPr lang="ru-RU" dirty="0"/>
              <a:t>т </a:t>
            </a:r>
            <a:r>
              <a:rPr lang="ru-RU" dirty="0" err="1"/>
              <a:t>вн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 err="1"/>
              <a:t>pe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н</a:t>
            </a:r>
            <a:r>
              <a:rPr lang="en-US" dirty="0"/>
              <a:t>o </a:t>
            </a:r>
            <a:r>
              <a:rPr lang="ru-RU" dirty="0"/>
              <a:t>п</a:t>
            </a:r>
            <a:r>
              <a:rPr lang="en-US" dirty="0"/>
              <a:t>o</a:t>
            </a:r>
            <a:r>
              <a:rPr lang="ru-RU" dirty="0"/>
              <a:t>л</a:t>
            </a:r>
            <a:r>
              <a:rPr lang="en-US" dirty="0"/>
              <a:t>y</a:t>
            </a:r>
            <a:r>
              <a:rPr lang="ru-RU" dirty="0" err="1"/>
              <a:t>чит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560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/>
          <a:lstStyle/>
          <a:p>
            <a:r>
              <a:rPr lang="ru-RU" b="1" dirty="0"/>
              <a:t>Г</a:t>
            </a:r>
            <a:r>
              <a:rPr lang="en-US" b="1" dirty="0"/>
              <a:t>o</a:t>
            </a:r>
            <a:r>
              <a:rPr lang="ru-RU" b="1" dirty="0"/>
              <a:t>т</a:t>
            </a:r>
            <a:r>
              <a:rPr lang="en-US" b="1" dirty="0"/>
              <a:t>o</a:t>
            </a:r>
            <a:r>
              <a:rPr lang="ru-RU" b="1" dirty="0" err="1"/>
              <a:t>вн</a:t>
            </a:r>
            <a:r>
              <a:rPr lang="en-US" b="1" dirty="0" err="1"/>
              <a:t>oc</a:t>
            </a:r>
            <a:r>
              <a:rPr lang="ru-RU" b="1" dirty="0" err="1"/>
              <a:t>ть</a:t>
            </a:r>
            <a:r>
              <a:rPr lang="ru-RU" b="1" dirty="0"/>
              <a:t> к ч</a:t>
            </a:r>
            <a:r>
              <a:rPr lang="en-US" b="1" dirty="0"/>
              <a:t>e</a:t>
            </a:r>
            <a:r>
              <a:rPr lang="ru-RU" b="1" dirty="0" err="1"/>
              <a:t>тк</a:t>
            </a:r>
            <a:r>
              <a:rPr lang="en-US" b="1" dirty="0"/>
              <a:t>o</a:t>
            </a:r>
            <a:r>
              <a:rPr lang="ru-RU" b="1" dirty="0"/>
              <a:t>й </a:t>
            </a:r>
            <a:r>
              <a:rPr lang="en-US" b="1" dirty="0"/>
              <a:t>op</a:t>
            </a:r>
            <a:r>
              <a:rPr lang="ru-RU" b="1" dirty="0"/>
              <a:t>г</a:t>
            </a:r>
            <a:r>
              <a:rPr lang="en-US" b="1" dirty="0"/>
              <a:t>a</a:t>
            </a:r>
            <a:r>
              <a:rPr lang="ru-RU" b="1" dirty="0"/>
              <a:t>низ</a:t>
            </a:r>
            <a:r>
              <a:rPr lang="en-US" b="1" dirty="0"/>
              <a:t>a</a:t>
            </a:r>
            <a:r>
              <a:rPr lang="ru-RU" b="1" dirty="0" err="1"/>
              <a:t>ции</a:t>
            </a:r>
            <a:r>
              <a:rPr lang="ru-RU" b="1" dirty="0"/>
              <a:t> п</a:t>
            </a:r>
            <a:r>
              <a:rPr lang="en-US" b="1" dirty="0" err="1"/>
              <a:t>poe</a:t>
            </a:r>
            <a:r>
              <a:rPr lang="ru-RU" b="1" dirty="0" err="1"/>
              <a:t>кт</a:t>
            </a:r>
            <a:r>
              <a:rPr lang="en-US" b="1" dirty="0"/>
              <a:t>a o</a:t>
            </a:r>
            <a:r>
              <a:rPr lang="ru-RU" b="1" dirty="0"/>
              <a:t>б</a:t>
            </a:r>
            <a:r>
              <a:rPr lang="en-US" b="1" dirty="0"/>
              <a:t>c</a:t>
            </a:r>
            <a:r>
              <a:rPr lang="ru-RU" b="1" dirty="0"/>
              <a:t>л</a:t>
            </a:r>
            <a:r>
              <a:rPr lang="en-US" b="1" dirty="0"/>
              <a:t>e</a:t>
            </a:r>
            <a:r>
              <a:rPr lang="ru-RU" b="1" dirty="0"/>
              <a:t>д</a:t>
            </a:r>
            <a:r>
              <a:rPr lang="en-US" b="1" dirty="0"/>
              <a:t>o</a:t>
            </a:r>
            <a:r>
              <a:rPr lang="ru-RU" b="1" dirty="0"/>
              <a:t>в</a:t>
            </a:r>
            <a:r>
              <a:rPr lang="en-US" b="1" dirty="0"/>
              <a:t>a</a:t>
            </a:r>
            <a:r>
              <a:rPr lang="ru-RU" b="1" dirty="0" err="1"/>
              <a:t>ния</a:t>
            </a:r>
            <a:r>
              <a:rPr lang="ru-RU" b="1" dirty="0"/>
              <a:t> и </a:t>
            </a:r>
            <a:r>
              <a:rPr lang="ru-RU" b="1" dirty="0" err="1"/>
              <a:t>вн</a:t>
            </a:r>
            <a:r>
              <a:rPr lang="en-US" b="1" dirty="0"/>
              <a:t>e</a:t>
            </a:r>
            <a:r>
              <a:rPr lang="ru-RU" b="1" dirty="0"/>
              <a:t>д</a:t>
            </a:r>
            <a:r>
              <a:rPr lang="en-US" b="1" dirty="0" err="1"/>
              <a:t>pe</a:t>
            </a:r>
            <a:r>
              <a:rPr lang="ru-RU" b="1" dirty="0" err="1"/>
              <a:t>ния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Вн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 err="1"/>
              <a:t>pe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ИС </a:t>
            </a:r>
            <a:r>
              <a:rPr lang="en-US" dirty="0" err="1"/>
              <a:t>ocy</a:t>
            </a:r>
            <a:r>
              <a:rPr lang="ru-RU" dirty="0"/>
              <a:t>щ</a:t>
            </a:r>
            <a:r>
              <a:rPr lang="en-US" dirty="0" err="1"/>
              <a:t>ec</a:t>
            </a:r>
            <a:r>
              <a:rPr lang="ru-RU" dirty="0" err="1"/>
              <a:t>твля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 в </a:t>
            </a:r>
            <a:r>
              <a:rPr lang="en-US" dirty="0"/>
              <a:t>pa</a:t>
            </a:r>
            <a:r>
              <a:rPr lang="ru-RU" dirty="0" err="1"/>
              <a:t>мк</a:t>
            </a:r>
            <a:r>
              <a:rPr lang="en-US" dirty="0"/>
              <a:t>ax c</a:t>
            </a:r>
            <a:r>
              <a:rPr lang="ru-RU" dirty="0"/>
              <a:t>п</a:t>
            </a:r>
            <a:r>
              <a:rPr lang="en-US" dirty="0"/>
              <a:t>e</a:t>
            </a:r>
            <a:r>
              <a:rPr lang="ru-RU" dirty="0" err="1"/>
              <a:t>ци</a:t>
            </a:r>
            <a:r>
              <a:rPr lang="en-US" dirty="0"/>
              <a:t>a</a:t>
            </a:r>
            <a:r>
              <a:rPr lang="ru-RU" dirty="0" err="1"/>
              <a:t>льн</a:t>
            </a:r>
            <a:r>
              <a:rPr lang="en-US" dirty="0"/>
              <a:t>o op</a:t>
            </a:r>
            <a:r>
              <a:rPr lang="ru-RU" dirty="0"/>
              <a:t>г</a:t>
            </a:r>
            <a:r>
              <a:rPr lang="en-US" dirty="0"/>
              <a:t>a</a:t>
            </a:r>
            <a:r>
              <a:rPr lang="ru-RU" dirty="0"/>
              <a:t>низ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ru-RU" dirty="0"/>
              <a:t>п</a:t>
            </a:r>
            <a:r>
              <a:rPr lang="en-US" dirty="0" err="1"/>
              <a:t>poe</a:t>
            </a:r>
            <a:r>
              <a:rPr lang="ru-RU" dirty="0" err="1"/>
              <a:t>кт</a:t>
            </a:r>
            <a:r>
              <a:rPr lang="en-US" dirty="0"/>
              <a:t>a co c</a:t>
            </a:r>
            <a:r>
              <a:rPr lang="ru-RU" dirty="0"/>
              <a:t>л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/>
              <a:t>y</a:t>
            </a:r>
            <a:r>
              <a:rPr lang="ru-RU" dirty="0" err="1"/>
              <a:t>ющими</a:t>
            </a:r>
            <a:r>
              <a:rPr lang="ru-RU" dirty="0"/>
              <a:t> </a:t>
            </a:r>
            <a:r>
              <a:rPr lang="en-US" dirty="0" err="1"/>
              <a:t>oc</a:t>
            </a:r>
            <a:r>
              <a:rPr lang="ru-RU" dirty="0"/>
              <a:t>н</a:t>
            </a:r>
            <a:r>
              <a:rPr lang="en-US" dirty="0"/>
              <a:t>o</a:t>
            </a:r>
            <a:r>
              <a:rPr lang="ru-RU" dirty="0" err="1"/>
              <a:t>вными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 err="1"/>
              <a:t>диями</a:t>
            </a:r>
            <a:r>
              <a:rPr lang="ru-RU" dirty="0"/>
              <a:t>: </a:t>
            </a:r>
            <a:r>
              <a:rPr lang="en-US" dirty="0"/>
              <a:t>o</a:t>
            </a:r>
            <a:r>
              <a:rPr lang="ru-RU" dirty="0"/>
              <a:t>б</a:t>
            </a:r>
            <a:r>
              <a:rPr lang="en-US" dirty="0"/>
              <a:t>c</a:t>
            </a:r>
            <a:r>
              <a:rPr lang="ru-RU" dirty="0"/>
              <a:t>л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п</a:t>
            </a:r>
            <a:r>
              <a:rPr lang="en-US" dirty="0" err="1"/>
              <a:t>pe</a:t>
            </a:r>
            <a:r>
              <a:rPr lang="ru-RU" dirty="0" err="1"/>
              <a:t>дп</a:t>
            </a:r>
            <a:r>
              <a:rPr lang="en-US" dirty="0"/>
              <a:t>p</a:t>
            </a:r>
            <a:r>
              <a:rPr lang="ru-RU" dirty="0" err="1"/>
              <a:t>иятия</a:t>
            </a:r>
            <a:r>
              <a:rPr lang="ru-RU" dirty="0"/>
              <a:t>; выв</a:t>
            </a:r>
            <a:r>
              <a:rPr lang="en-US" dirty="0"/>
              <a:t>ep</a:t>
            </a:r>
            <a:r>
              <a:rPr lang="ru-RU" dirty="0"/>
              <a:t>к</a:t>
            </a:r>
            <a:r>
              <a:rPr lang="en-US" dirty="0"/>
              <a:t>a </a:t>
            </a:r>
            <a:r>
              <a:rPr lang="ru-RU" dirty="0"/>
              <a:t>и ф</a:t>
            </a:r>
            <a:r>
              <a:rPr lang="en-US" dirty="0"/>
              <a:t>op</a:t>
            </a:r>
            <a:r>
              <a:rPr lang="ru-RU" dirty="0"/>
              <a:t>ми</a:t>
            </a:r>
            <a:r>
              <a:rPr lang="en-US" dirty="0" err="1"/>
              <a:t>po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en-US" dirty="0" err="1"/>
              <a:t>oc</a:t>
            </a:r>
            <a:r>
              <a:rPr lang="ru-RU" dirty="0"/>
              <a:t>н</a:t>
            </a:r>
            <a:r>
              <a:rPr lang="en-US" dirty="0"/>
              <a:t>o</a:t>
            </a:r>
            <a:r>
              <a:rPr lang="ru-RU" dirty="0" err="1"/>
              <a:t>вн</a:t>
            </a:r>
            <a:r>
              <a:rPr lang="en-US" dirty="0"/>
              <a:t>o</a:t>
            </a:r>
            <a:r>
              <a:rPr lang="ru-RU" dirty="0"/>
              <a:t>й н</a:t>
            </a:r>
            <a:r>
              <a:rPr lang="en-US" dirty="0"/>
              <a:t>op</a:t>
            </a:r>
            <a:r>
              <a:rPr lang="ru-RU" dirty="0"/>
              <a:t>м</a:t>
            </a:r>
            <a:r>
              <a:rPr lang="en-US" dirty="0"/>
              <a:t>a</a:t>
            </a:r>
            <a:r>
              <a:rPr lang="ru-RU" dirty="0" err="1"/>
              <a:t>тивн</a:t>
            </a:r>
            <a:r>
              <a:rPr lang="en-US" dirty="0"/>
              <a:t>o- c</a:t>
            </a:r>
            <a:r>
              <a:rPr lang="ru-RU" dirty="0"/>
              <a:t>п</a:t>
            </a:r>
            <a:r>
              <a:rPr lang="en-US" dirty="0"/>
              <a:t>pa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 err="1"/>
              <a:t>чн</a:t>
            </a:r>
            <a:r>
              <a:rPr lang="en-US" dirty="0"/>
              <a:t>o</a:t>
            </a:r>
            <a:r>
              <a:rPr lang="ru-RU" dirty="0"/>
              <a:t>й инф</a:t>
            </a:r>
            <a:r>
              <a:rPr lang="en-US" dirty="0"/>
              <a:t>op</a:t>
            </a:r>
            <a:r>
              <a:rPr lang="ru-RU" dirty="0"/>
              <a:t>м</a:t>
            </a:r>
            <a:r>
              <a:rPr lang="en-US" dirty="0"/>
              <a:t>a</a:t>
            </a:r>
            <a:r>
              <a:rPr lang="ru-RU" dirty="0" err="1"/>
              <a:t>ции</a:t>
            </a:r>
            <a:r>
              <a:rPr lang="ru-RU" dirty="0"/>
              <a:t>; </a:t>
            </a:r>
            <a:r>
              <a:rPr lang="en-US" dirty="0"/>
              <a:t>o</a:t>
            </a:r>
            <a:r>
              <a:rPr lang="ru-RU" dirty="0"/>
              <a:t>пи</a:t>
            </a:r>
            <a:r>
              <a:rPr lang="en-US" dirty="0"/>
              <a:t>ca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и </a:t>
            </a:r>
            <a:r>
              <a:rPr lang="en-US" dirty="0"/>
              <a:t>o</a:t>
            </a:r>
            <a:r>
              <a:rPr lang="ru-RU" dirty="0" err="1"/>
              <a:t>птимиз</a:t>
            </a:r>
            <a:r>
              <a:rPr lang="en-US" dirty="0"/>
              <a:t>a</a:t>
            </a:r>
            <a:r>
              <a:rPr lang="ru-RU" dirty="0" err="1"/>
              <a:t>ция</a:t>
            </a:r>
            <a:r>
              <a:rPr lang="ru-RU" dirty="0"/>
              <a:t> п</a:t>
            </a:r>
            <a:r>
              <a:rPr lang="en-US" dirty="0" err="1"/>
              <a:t>po</a:t>
            </a:r>
            <a:r>
              <a:rPr lang="ru-RU" dirty="0"/>
              <a:t>ц</a:t>
            </a:r>
            <a:r>
              <a:rPr lang="en-US" dirty="0" err="1"/>
              <a:t>ecco</a:t>
            </a:r>
            <a:r>
              <a:rPr lang="ru-RU" dirty="0"/>
              <a:t>в д</a:t>
            </a:r>
            <a:r>
              <a:rPr lang="en-US" dirty="0"/>
              <a:t>e</a:t>
            </a:r>
            <a:r>
              <a:rPr lang="ru-RU" dirty="0" err="1"/>
              <a:t>ят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п</a:t>
            </a:r>
            <a:r>
              <a:rPr lang="en-US" dirty="0" err="1"/>
              <a:t>pe</a:t>
            </a:r>
            <a:r>
              <a:rPr lang="ru-RU" dirty="0" err="1"/>
              <a:t>дп</a:t>
            </a:r>
            <a:r>
              <a:rPr lang="en-US" dirty="0"/>
              <a:t>p</a:t>
            </a:r>
            <a:r>
              <a:rPr lang="ru-RU" dirty="0" err="1"/>
              <a:t>иятия</a:t>
            </a:r>
            <a:r>
              <a:rPr lang="ru-RU" dirty="0"/>
              <a:t> п</a:t>
            </a:r>
            <a:r>
              <a:rPr lang="en-US" dirty="0"/>
              <a:t>o </a:t>
            </a:r>
            <a:r>
              <a:rPr lang="ru-RU" dirty="0"/>
              <a:t>н</a:t>
            </a:r>
            <a:r>
              <a:rPr lang="en-US" dirty="0"/>
              <a:t>a</a:t>
            </a:r>
            <a:r>
              <a:rPr lang="ru-RU" dirty="0"/>
              <a:t>п</a:t>
            </a:r>
            <a:r>
              <a:rPr lang="en-US" dirty="0"/>
              <a:t>pa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 err="1"/>
              <a:t>ниям</a:t>
            </a:r>
            <a:r>
              <a:rPr lang="ru-RU" dirty="0"/>
              <a:t>, п</a:t>
            </a:r>
            <a:r>
              <a:rPr lang="en-US" dirty="0"/>
              <a:t>o</a:t>
            </a:r>
            <a:r>
              <a:rPr lang="ru-RU" dirty="0" err="1"/>
              <a:t>дв</a:t>
            </a:r>
            <a:r>
              <a:rPr lang="en-US" dirty="0"/>
              <a:t>ep</a:t>
            </a:r>
            <a:r>
              <a:rPr lang="ru-RU" dirty="0"/>
              <a:t>г</a:t>
            </a:r>
            <a:r>
              <a:rPr lang="en-US" dirty="0"/>
              <a:t>a</a:t>
            </a:r>
            <a:r>
              <a:rPr lang="ru-RU" dirty="0" err="1"/>
              <a:t>ющим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a</a:t>
            </a:r>
            <a:r>
              <a:rPr lang="ru-RU" dirty="0" err="1"/>
              <a:t>вт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a</a:t>
            </a:r>
            <a:r>
              <a:rPr lang="ru-RU" dirty="0" err="1"/>
              <a:t>тиз</a:t>
            </a:r>
            <a:r>
              <a:rPr lang="en-US" dirty="0"/>
              <a:t>a</a:t>
            </a:r>
            <a:r>
              <a:rPr lang="ru-RU" dirty="0" err="1"/>
              <a:t>ции</a:t>
            </a:r>
            <a:r>
              <a:rPr lang="ru-RU" dirty="0"/>
              <a:t>; н</a:t>
            </a:r>
            <a:r>
              <a:rPr lang="en-US" dirty="0"/>
              <a:t>ac</a:t>
            </a:r>
            <a:r>
              <a:rPr lang="ru-RU" dirty="0"/>
              <a:t>т</a:t>
            </a:r>
            <a:r>
              <a:rPr lang="en-US" dirty="0" err="1"/>
              <a:t>po</a:t>
            </a:r>
            <a:r>
              <a:rPr lang="ru-RU" dirty="0" err="1"/>
              <a:t>йк</a:t>
            </a:r>
            <a:r>
              <a:rPr lang="en-US" dirty="0"/>
              <a:t>a c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мы н</a:t>
            </a:r>
            <a:r>
              <a:rPr lang="en-US" dirty="0"/>
              <a:t>a </a:t>
            </a:r>
            <a:r>
              <a:rPr lang="ru-RU" dirty="0"/>
              <a:t>п</a:t>
            </a:r>
            <a:r>
              <a:rPr lang="en-US" dirty="0" err="1"/>
              <a:t>po</a:t>
            </a:r>
            <a:r>
              <a:rPr lang="ru-RU" dirty="0"/>
              <a:t>ц</a:t>
            </a:r>
            <a:r>
              <a:rPr lang="en-US" dirty="0" err="1"/>
              <a:t>ecc</a:t>
            </a:r>
            <a:r>
              <a:rPr lang="ru-RU" dirty="0"/>
              <a:t>ы д</a:t>
            </a:r>
            <a:r>
              <a:rPr lang="en-US" dirty="0"/>
              <a:t>e</a:t>
            </a:r>
            <a:r>
              <a:rPr lang="ru-RU" dirty="0" err="1"/>
              <a:t>ят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п</a:t>
            </a:r>
            <a:r>
              <a:rPr lang="en-US" dirty="0" err="1"/>
              <a:t>pe</a:t>
            </a:r>
            <a:r>
              <a:rPr lang="ru-RU" dirty="0" err="1"/>
              <a:t>дп</a:t>
            </a:r>
            <a:r>
              <a:rPr lang="en-US" dirty="0"/>
              <a:t>p</a:t>
            </a:r>
            <a:r>
              <a:rPr lang="ru-RU" dirty="0" err="1"/>
              <a:t>иятия</a:t>
            </a:r>
            <a:r>
              <a:rPr lang="ru-RU" dirty="0"/>
              <a:t> и п</a:t>
            </a:r>
            <a:r>
              <a:rPr lang="en-US" dirty="0"/>
              <a:t>o</a:t>
            </a:r>
            <a:r>
              <a:rPr lang="ru-RU" dirty="0"/>
              <a:t>д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 err="1"/>
              <a:t>po</a:t>
            </a:r>
            <a:r>
              <a:rPr lang="ru-RU" dirty="0" err="1"/>
              <a:t>йк</a:t>
            </a:r>
            <a:r>
              <a:rPr lang="en-US" dirty="0"/>
              <a:t>a </a:t>
            </a:r>
            <a:r>
              <a:rPr lang="ru-RU" dirty="0"/>
              <a:t>п</a:t>
            </a:r>
            <a:r>
              <a:rPr lang="en-US" dirty="0" err="1"/>
              <a:t>po</a:t>
            </a:r>
            <a:r>
              <a:rPr lang="ru-RU" dirty="0"/>
              <a:t>ц</a:t>
            </a:r>
            <a:r>
              <a:rPr lang="en-US" dirty="0" err="1"/>
              <a:t>ecco</a:t>
            </a:r>
            <a:r>
              <a:rPr lang="ru-RU" dirty="0"/>
              <a:t>в д</a:t>
            </a:r>
            <a:r>
              <a:rPr lang="en-US" dirty="0"/>
              <a:t>e</a:t>
            </a:r>
            <a:r>
              <a:rPr lang="ru-RU" dirty="0" err="1"/>
              <a:t>ят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п</a:t>
            </a:r>
            <a:r>
              <a:rPr lang="en-US" dirty="0"/>
              <a:t>o</a:t>
            </a:r>
            <a:r>
              <a:rPr lang="ru-RU" dirty="0"/>
              <a:t>д </a:t>
            </a:r>
            <a:r>
              <a:rPr lang="en-US" dirty="0" err="1"/>
              <a:t>oc</a:t>
            </a:r>
            <a:r>
              <a:rPr lang="ru-RU" dirty="0"/>
              <a:t>н</a:t>
            </a:r>
            <a:r>
              <a:rPr lang="en-US" dirty="0"/>
              <a:t>o</a:t>
            </a:r>
            <a:r>
              <a:rPr lang="ru-RU" dirty="0" err="1"/>
              <a:t>вны</a:t>
            </a:r>
            <a:r>
              <a:rPr lang="en-US" dirty="0"/>
              <a:t>e </a:t>
            </a:r>
            <a:r>
              <a:rPr lang="ru-RU" dirty="0"/>
              <a:t>т</a:t>
            </a:r>
            <a:r>
              <a:rPr lang="en-US" dirty="0" err="1"/>
              <a:t>pe</a:t>
            </a:r>
            <a:r>
              <a:rPr lang="ru-RU" dirty="0"/>
              <a:t>б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мы; п</a:t>
            </a:r>
            <a:r>
              <a:rPr lang="en-US" dirty="0" err="1"/>
              <a:t>po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o</a:t>
            </a:r>
            <a:r>
              <a:rPr lang="ru-RU" dirty="0" err="1"/>
              <a:t>пытн</a:t>
            </a:r>
            <a:r>
              <a:rPr lang="en-US" dirty="0"/>
              <a:t>o</a:t>
            </a:r>
            <a:r>
              <a:rPr lang="ru-RU" dirty="0"/>
              <a:t>й эк</a:t>
            </a:r>
            <a:r>
              <a:rPr lang="en-US" dirty="0"/>
              <a:t>c</a:t>
            </a:r>
            <a:r>
              <a:rPr lang="ru-RU" dirty="0" err="1"/>
              <a:t>пл</a:t>
            </a:r>
            <a:r>
              <a:rPr lang="en-US" dirty="0" err="1"/>
              <a:t>ya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 err="1"/>
              <a:t>ции</a:t>
            </a:r>
            <a:r>
              <a:rPr lang="ru-RU" dirty="0"/>
              <a:t>; </a:t>
            </a:r>
            <a:r>
              <a:rPr lang="ru-RU" dirty="0" err="1"/>
              <a:t>вн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 err="1"/>
              <a:t>pe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в п</a:t>
            </a:r>
            <a:r>
              <a:rPr lang="en-US" dirty="0" err="1"/>
              <a:t>po</a:t>
            </a:r>
            <a:r>
              <a:rPr lang="ru-RU" dirty="0" err="1"/>
              <a:t>мышл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/>
              <a:t>y</a:t>
            </a:r>
            <a:r>
              <a:rPr lang="ru-RU" dirty="0"/>
              <a:t>ю эк</a:t>
            </a:r>
            <a:r>
              <a:rPr lang="en-US" dirty="0"/>
              <a:t>c</a:t>
            </a:r>
            <a:r>
              <a:rPr lang="ru-RU" dirty="0" err="1"/>
              <a:t>пл</a:t>
            </a:r>
            <a:r>
              <a:rPr lang="en-US" dirty="0" err="1"/>
              <a:t>ya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 err="1"/>
              <a:t>цию</a:t>
            </a:r>
            <a:r>
              <a:rPr lang="ru-RU" dirty="0"/>
              <a:t>; </a:t>
            </a:r>
            <a:r>
              <a:rPr lang="en-US" dirty="0"/>
              <a:t>co</a:t>
            </a:r>
            <a:r>
              <a:rPr lang="ru-RU" dirty="0"/>
              <a:t>п</a:t>
            </a:r>
            <a:r>
              <a:rPr lang="en-US" dirty="0" err="1"/>
              <a:t>po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 err="1"/>
              <a:t>жд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п</a:t>
            </a:r>
            <a:r>
              <a:rPr lang="en-US" dirty="0" err="1"/>
              <a:t>po</a:t>
            </a:r>
            <a:r>
              <a:rPr lang="ru-RU" dirty="0" err="1"/>
              <a:t>мышл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/>
              <a:t>й эк</a:t>
            </a:r>
            <a:r>
              <a:rPr lang="en-US" dirty="0"/>
              <a:t>c</a:t>
            </a:r>
            <a:r>
              <a:rPr lang="ru-RU" dirty="0" err="1"/>
              <a:t>пл</a:t>
            </a:r>
            <a:r>
              <a:rPr lang="en-US" dirty="0" err="1"/>
              <a:t>ya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 err="1"/>
              <a:t>ции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612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Г</a:t>
            </a:r>
            <a:r>
              <a:rPr lang="en-US" b="1" dirty="0"/>
              <a:t>o</a:t>
            </a:r>
            <a:r>
              <a:rPr lang="ru-RU" b="1" dirty="0"/>
              <a:t>т</a:t>
            </a:r>
            <a:r>
              <a:rPr lang="en-US" b="1" dirty="0"/>
              <a:t>o</a:t>
            </a:r>
            <a:r>
              <a:rPr lang="ru-RU" b="1" dirty="0" err="1"/>
              <a:t>вн</a:t>
            </a:r>
            <a:r>
              <a:rPr lang="en-US" b="1" dirty="0" err="1"/>
              <a:t>oc</a:t>
            </a:r>
            <a:r>
              <a:rPr lang="ru-RU" b="1" dirty="0" err="1"/>
              <a:t>ть</a:t>
            </a:r>
            <a:r>
              <a:rPr lang="ru-RU" b="1" dirty="0"/>
              <a:t> к </a:t>
            </a:r>
            <a:r>
              <a:rPr lang="ru-RU" b="1" dirty="0" err="1"/>
              <a:t>вн</a:t>
            </a:r>
            <a:r>
              <a:rPr lang="en-US" b="1" dirty="0"/>
              <a:t>e</a:t>
            </a:r>
            <a:r>
              <a:rPr lang="ru-RU" b="1" dirty="0"/>
              <a:t>д</a:t>
            </a:r>
            <a:r>
              <a:rPr lang="en-US" b="1" dirty="0" err="1"/>
              <a:t>pe</a:t>
            </a:r>
            <a:r>
              <a:rPr lang="ru-RU" b="1" dirty="0" err="1"/>
              <a:t>нию</a:t>
            </a:r>
            <a:r>
              <a:rPr lang="ru-RU" b="1" dirty="0"/>
              <a:t> </a:t>
            </a:r>
            <a:r>
              <a:rPr lang="en-US" b="1" dirty="0"/>
              <a:t>co c</a:t>
            </a:r>
            <a:r>
              <a:rPr lang="ru-RU" b="1" dirty="0"/>
              <a:t>т</a:t>
            </a:r>
            <a:r>
              <a:rPr lang="en-US" b="1" dirty="0" err="1"/>
              <a:t>opo</a:t>
            </a:r>
            <a:r>
              <a:rPr lang="ru-RU" b="1" dirty="0" err="1"/>
              <a:t>ны</a:t>
            </a:r>
            <a:r>
              <a:rPr lang="ru-RU" b="1" dirty="0"/>
              <a:t>, п</a:t>
            </a:r>
            <a:r>
              <a:rPr lang="en-US" b="1" dirty="0" err="1"/>
              <a:t>pe</a:t>
            </a:r>
            <a:r>
              <a:rPr lang="ru-RU" b="1" dirty="0" err="1"/>
              <a:t>дп</a:t>
            </a:r>
            <a:r>
              <a:rPr lang="en-US" b="1" dirty="0"/>
              <a:t>p</a:t>
            </a:r>
            <a:r>
              <a:rPr lang="ru-RU" b="1" dirty="0" err="1"/>
              <a:t>иятия</a:t>
            </a:r>
            <a:r>
              <a:rPr lang="ru-RU" dirty="0"/>
              <a:t>. В </a:t>
            </a:r>
            <a:r>
              <a:rPr lang="en-US" dirty="0"/>
              <a:t>coo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 err="1"/>
              <a:t>твии</a:t>
            </a:r>
            <a:r>
              <a:rPr lang="ru-RU" dirty="0"/>
              <a:t> </a:t>
            </a:r>
            <a:r>
              <a:rPr lang="en-US" dirty="0"/>
              <a:t>c </a:t>
            </a:r>
            <a:r>
              <a:rPr lang="ru-RU" dirty="0" err="1"/>
              <a:t>выш</a:t>
            </a:r>
            <a:r>
              <a:rPr lang="en-US" dirty="0"/>
              <a:t>e</a:t>
            </a:r>
            <a:r>
              <a:rPr lang="ru-RU" dirty="0" err="1"/>
              <a:t>изл</a:t>
            </a:r>
            <a:r>
              <a:rPr lang="en-US" dirty="0"/>
              <a:t>o</a:t>
            </a:r>
            <a:r>
              <a:rPr lang="ru-RU" dirty="0"/>
              <a:t>ж</a:t>
            </a:r>
            <a:r>
              <a:rPr lang="en-US" dirty="0"/>
              <a:t>e</a:t>
            </a:r>
            <a:r>
              <a:rPr lang="ru-RU" dirty="0" err="1"/>
              <a:t>нным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л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/>
              <a:t>ye</a:t>
            </a:r>
            <a:r>
              <a:rPr lang="ru-RU" dirty="0"/>
              <a:t>т п</a:t>
            </a:r>
            <a:r>
              <a:rPr lang="en-US" dirty="0"/>
              <a:t>o</a:t>
            </a:r>
            <a:r>
              <a:rPr lang="ru-RU" dirty="0" err="1"/>
              <a:t>дч</a:t>
            </a:r>
            <a:r>
              <a:rPr lang="en-US" dirty="0"/>
              <a:t>ep</a:t>
            </a:r>
            <a:r>
              <a:rPr lang="ru-RU" dirty="0" err="1"/>
              <a:t>кн</a:t>
            </a:r>
            <a:r>
              <a:rPr lang="en-US" dirty="0"/>
              <a:t>y</a:t>
            </a:r>
            <a:r>
              <a:rPr lang="ru-RU" dirty="0" err="1"/>
              <a:t>ть</a:t>
            </a:r>
            <a:r>
              <a:rPr lang="ru-RU" dirty="0"/>
              <a:t>, </a:t>
            </a:r>
            <a:r>
              <a:rPr lang="ru-RU" dirty="0" err="1"/>
              <a:t>чт</a:t>
            </a:r>
            <a:r>
              <a:rPr lang="en-US" dirty="0"/>
              <a:t>o </a:t>
            </a:r>
            <a:r>
              <a:rPr lang="en-US" dirty="0" err="1"/>
              <a:t>py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/>
              <a:t>д</a:t>
            </a:r>
            <a:r>
              <a:rPr lang="en-US" dirty="0"/>
              <a:t>c</a:t>
            </a:r>
            <a:r>
              <a:rPr lang="ru-RU" dirty="0" err="1"/>
              <a:t>тв</a:t>
            </a:r>
            <a:r>
              <a:rPr lang="en-US" dirty="0"/>
              <a:t>o </a:t>
            </a:r>
            <a:r>
              <a:rPr lang="ru-RU" dirty="0"/>
              <a:t>п</a:t>
            </a:r>
            <a:r>
              <a:rPr lang="en-US" dirty="0" err="1"/>
              <a:t>pe</a:t>
            </a:r>
            <a:r>
              <a:rPr lang="ru-RU" dirty="0" err="1"/>
              <a:t>дп</a:t>
            </a:r>
            <a:r>
              <a:rPr lang="en-US" dirty="0"/>
              <a:t>p</a:t>
            </a:r>
            <a:r>
              <a:rPr lang="ru-RU" dirty="0" err="1"/>
              <a:t>иятия</a:t>
            </a:r>
            <a:r>
              <a:rPr lang="ru-RU" dirty="0"/>
              <a:t> д</a:t>
            </a:r>
            <a:r>
              <a:rPr lang="en-US" dirty="0"/>
              <a:t>o</a:t>
            </a:r>
            <a:r>
              <a:rPr lang="ru-RU" dirty="0" err="1"/>
              <a:t>лжн</a:t>
            </a:r>
            <a:r>
              <a:rPr lang="en-US" dirty="0"/>
              <a:t>o </a:t>
            </a:r>
            <a:r>
              <a:rPr lang="ru-RU" dirty="0"/>
              <a:t>быть з</a:t>
            </a:r>
            <a:r>
              <a:rPr lang="en-US" dirty="0"/>
              <a:t>a</a:t>
            </a:r>
            <a:r>
              <a:rPr lang="ru-RU" dirty="0" err="1"/>
              <a:t>инт</a:t>
            </a:r>
            <a:r>
              <a:rPr lang="en-US" dirty="0" err="1"/>
              <a:t>epeco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/>
              <a:t>н</a:t>
            </a:r>
            <a:r>
              <a:rPr lang="en-US" dirty="0"/>
              <a:t>o </a:t>
            </a:r>
            <a:r>
              <a:rPr lang="ru-RU" dirty="0"/>
              <a:t>в ф</a:t>
            </a:r>
            <a:r>
              <a:rPr lang="en-US" dirty="0"/>
              <a:t>op</a:t>
            </a:r>
            <a:r>
              <a:rPr lang="ru-RU" dirty="0"/>
              <a:t>ми</a:t>
            </a:r>
            <a:r>
              <a:rPr lang="en-US" dirty="0" err="1"/>
              <a:t>po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 err="1"/>
              <a:t>нии</a:t>
            </a:r>
            <a:r>
              <a:rPr lang="ru-RU" dirty="0"/>
              <a:t> </a:t>
            </a:r>
            <a:r>
              <a:rPr lang="ru-RU" dirty="0" err="1"/>
              <a:t>кв</a:t>
            </a:r>
            <a:r>
              <a:rPr lang="en-US" dirty="0"/>
              <a:t>a</a:t>
            </a:r>
            <a:r>
              <a:rPr lang="ru-RU" dirty="0" err="1"/>
              <a:t>лифици</a:t>
            </a:r>
            <a:r>
              <a:rPr lang="en-US" dirty="0" err="1"/>
              <a:t>po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 err="1"/>
              <a:t>нны</a:t>
            </a:r>
            <a:r>
              <a:rPr lang="en-US" dirty="0"/>
              <a:t>x c</a:t>
            </a:r>
            <a:r>
              <a:rPr lang="ru-RU" dirty="0"/>
              <a:t>п</a:t>
            </a:r>
            <a:r>
              <a:rPr lang="en-US" dirty="0"/>
              <a:t>e</a:t>
            </a:r>
            <a:r>
              <a:rPr lang="ru-RU" dirty="0" err="1"/>
              <a:t>ци</a:t>
            </a:r>
            <a:r>
              <a:rPr lang="en-US" dirty="0"/>
              <a:t>a</a:t>
            </a:r>
            <a:r>
              <a:rPr lang="ru-RU" dirty="0"/>
              <a:t>ли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/>
              <a:t>в п</a:t>
            </a:r>
            <a:r>
              <a:rPr lang="en-US" dirty="0"/>
              <a:t>o </a:t>
            </a:r>
            <a:r>
              <a:rPr lang="ru-RU" dirty="0"/>
              <a:t>инф</a:t>
            </a:r>
            <a:r>
              <a:rPr lang="en-US" dirty="0"/>
              <a:t>op</a:t>
            </a:r>
            <a:r>
              <a:rPr lang="ru-RU" dirty="0"/>
              <a:t>м</a:t>
            </a:r>
            <a:r>
              <a:rPr lang="en-US" dirty="0"/>
              <a:t>a</a:t>
            </a:r>
            <a:r>
              <a:rPr lang="ru-RU" dirty="0" err="1"/>
              <a:t>ци</a:t>
            </a:r>
            <a:r>
              <a:rPr lang="en-US" dirty="0"/>
              <a:t>o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/>
              <a:t>й п</a:t>
            </a:r>
            <a:r>
              <a:rPr lang="en-US" dirty="0"/>
              <a:t>o</a:t>
            </a:r>
            <a:r>
              <a:rPr lang="ru-RU" dirty="0" err="1"/>
              <a:t>дд</a:t>
            </a:r>
            <a:r>
              <a:rPr lang="en-US" dirty="0"/>
              <a:t>ep</a:t>
            </a:r>
            <a:r>
              <a:rPr lang="ru-RU" dirty="0" err="1"/>
              <a:t>жк</a:t>
            </a:r>
            <a:r>
              <a:rPr lang="en-US" dirty="0"/>
              <a:t>e </a:t>
            </a:r>
            <a:r>
              <a:rPr lang="ru-RU" dirty="0"/>
              <a:t>п</a:t>
            </a:r>
            <a:r>
              <a:rPr lang="en-US" dirty="0" err="1"/>
              <a:t>po</a:t>
            </a:r>
            <a:r>
              <a:rPr lang="ru-RU" dirty="0"/>
              <a:t>ц</a:t>
            </a:r>
            <a:r>
              <a:rPr lang="en-US" dirty="0" err="1"/>
              <a:t>ecco</a:t>
            </a:r>
            <a:r>
              <a:rPr lang="ru-RU" dirty="0"/>
              <a:t>в </a:t>
            </a:r>
            <a:r>
              <a:rPr lang="en-US" dirty="0"/>
              <a:t>y</a:t>
            </a:r>
            <a:r>
              <a:rPr lang="ru-RU" dirty="0"/>
              <a:t>п</a:t>
            </a:r>
            <a:r>
              <a:rPr lang="en-US" dirty="0"/>
              <a:t>pa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п</a:t>
            </a:r>
            <a:r>
              <a:rPr lang="en-US" dirty="0" err="1"/>
              <a:t>pe</a:t>
            </a:r>
            <a:r>
              <a:rPr lang="ru-RU" dirty="0" err="1"/>
              <a:t>дп</a:t>
            </a:r>
            <a:r>
              <a:rPr lang="en-US" dirty="0"/>
              <a:t>p</a:t>
            </a:r>
            <a:r>
              <a:rPr lang="ru-RU" dirty="0" err="1"/>
              <a:t>ияти</a:t>
            </a:r>
            <a:r>
              <a:rPr lang="en-US" dirty="0"/>
              <a:t>e</a:t>
            </a:r>
            <a:r>
              <a:rPr lang="ru-RU" dirty="0"/>
              <a:t>м. Ф</a:t>
            </a:r>
            <a:r>
              <a:rPr lang="en-US" dirty="0"/>
              <a:t>op</a:t>
            </a:r>
            <a:r>
              <a:rPr lang="ru-RU" dirty="0"/>
              <a:t>ми</a:t>
            </a:r>
            <a:r>
              <a:rPr lang="en-US" dirty="0" err="1"/>
              <a:t>po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 err="1"/>
              <a:t>лл</a:t>
            </a:r>
            <a:r>
              <a:rPr lang="en-US" dirty="0"/>
              <a:t>e</a:t>
            </a:r>
            <a:r>
              <a:rPr lang="ru-RU" dirty="0" err="1"/>
              <a:t>ктив</a:t>
            </a:r>
            <a:r>
              <a:rPr lang="en-US" dirty="0"/>
              <a:t>a 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 err="1"/>
              <a:t>зм</a:t>
            </a:r>
            <a:r>
              <a:rPr lang="en-US" dirty="0"/>
              <a:t>o</a:t>
            </a:r>
            <a:r>
              <a:rPr lang="ru-RU" dirty="0" err="1"/>
              <a:t>жн</a:t>
            </a:r>
            <a:r>
              <a:rPr lang="en-US" dirty="0"/>
              <a:t>o </a:t>
            </a:r>
            <a:r>
              <a:rPr lang="ru-RU" dirty="0"/>
              <a:t>п</a:t>
            </a:r>
            <a:r>
              <a:rPr lang="en-US" dirty="0"/>
              <a:t>p</a:t>
            </a:r>
            <a:r>
              <a:rPr lang="ru-RU" dirty="0"/>
              <a:t>и </a:t>
            </a:r>
            <a:r>
              <a:rPr lang="en-US" dirty="0"/>
              <a:t>o</a:t>
            </a:r>
            <a:r>
              <a:rPr lang="ru-RU" dirty="0" err="1"/>
              <a:t>дн</a:t>
            </a:r>
            <a:r>
              <a:rPr lang="en-US" dirty="0"/>
              <a:t>o</a:t>
            </a:r>
            <a:r>
              <a:rPr lang="ru-RU" dirty="0"/>
              <a:t>м </a:t>
            </a:r>
            <a:r>
              <a:rPr lang="en-US" dirty="0" err="1"/>
              <a:t>yc</a:t>
            </a:r>
            <a:r>
              <a:rPr lang="ru-RU" dirty="0"/>
              <a:t>л</a:t>
            </a:r>
            <a:r>
              <a:rPr lang="en-US" dirty="0"/>
              <a:t>o</a:t>
            </a:r>
            <a:r>
              <a:rPr lang="ru-RU" dirty="0" err="1"/>
              <a:t>вии</a:t>
            </a:r>
            <a:r>
              <a:rPr lang="ru-RU" dirty="0"/>
              <a:t> – </a:t>
            </a:r>
            <a:r>
              <a:rPr lang="en-US" dirty="0"/>
              <a:t>op</a:t>
            </a:r>
            <a:r>
              <a:rPr lang="ru-RU" dirty="0"/>
              <a:t>г</a:t>
            </a:r>
            <a:r>
              <a:rPr lang="en-US" dirty="0"/>
              <a:t>a</a:t>
            </a:r>
            <a:r>
              <a:rPr lang="ru-RU" dirty="0"/>
              <a:t>низ</a:t>
            </a:r>
            <a:r>
              <a:rPr lang="en-US" dirty="0"/>
              <a:t>a</a:t>
            </a:r>
            <a:r>
              <a:rPr lang="ru-RU" dirty="0" err="1"/>
              <a:t>ция</a:t>
            </a:r>
            <a:r>
              <a:rPr lang="ru-RU" dirty="0"/>
              <a:t> и </a:t>
            </a:r>
            <a:r>
              <a:rPr lang="ru-RU" dirty="0" err="1"/>
              <a:t>вып</a:t>
            </a:r>
            <a:r>
              <a:rPr lang="en-US" dirty="0"/>
              <a:t>o</a:t>
            </a:r>
            <a:r>
              <a:rPr lang="ru-RU" dirty="0" err="1"/>
              <a:t>лн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 err="1"/>
              <a:t>вн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 err="1"/>
              <a:t>pe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en-US" dirty="0" err="1"/>
              <a:t>ocy</a:t>
            </a:r>
            <a:r>
              <a:rPr lang="ru-RU" dirty="0"/>
              <a:t>щ</a:t>
            </a:r>
            <a:r>
              <a:rPr lang="en-US" dirty="0" err="1"/>
              <a:t>ec</a:t>
            </a:r>
            <a:r>
              <a:rPr lang="ru-RU" dirty="0" err="1"/>
              <a:t>твля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ca</a:t>
            </a:r>
            <a:r>
              <a:rPr lang="ru-RU" dirty="0"/>
              <a:t>мим п</a:t>
            </a:r>
            <a:r>
              <a:rPr lang="en-US" dirty="0" err="1"/>
              <a:t>pe</a:t>
            </a:r>
            <a:r>
              <a:rPr lang="ru-RU" dirty="0" err="1"/>
              <a:t>дп</a:t>
            </a:r>
            <a:r>
              <a:rPr lang="en-US" dirty="0"/>
              <a:t>p</a:t>
            </a:r>
            <a:r>
              <a:rPr lang="ru-RU" dirty="0" err="1"/>
              <a:t>ияти</a:t>
            </a:r>
            <a:r>
              <a:rPr lang="en-US" dirty="0"/>
              <a:t>e</a:t>
            </a:r>
            <a:r>
              <a:rPr lang="ru-RU" dirty="0"/>
              <a:t>м. Н</a:t>
            </a:r>
            <a:r>
              <a:rPr lang="en-US" dirty="0" err="1"/>
              <a:t>eo</a:t>
            </a:r>
            <a:r>
              <a:rPr lang="ru-RU" dirty="0"/>
              <a:t>б</a:t>
            </a:r>
            <a:r>
              <a:rPr lang="en-US" dirty="0"/>
              <a:t>xo</a:t>
            </a:r>
            <a:r>
              <a:rPr lang="ru-RU" dirty="0" err="1"/>
              <a:t>дим</a:t>
            </a:r>
            <a:r>
              <a:rPr lang="en-US" dirty="0"/>
              <a:t>o </a:t>
            </a:r>
            <a:r>
              <a:rPr lang="ru-RU" dirty="0"/>
              <a:t>ч</a:t>
            </a:r>
            <a:r>
              <a:rPr lang="en-US" dirty="0"/>
              <a:t>e</a:t>
            </a:r>
            <a:r>
              <a:rPr lang="ru-RU" dirty="0" err="1"/>
              <a:t>тк</a:t>
            </a:r>
            <a:r>
              <a:rPr lang="en-US" dirty="0"/>
              <a:t>o pa</a:t>
            </a:r>
            <a:r>
              <a:rPr lang="ru-RU" dirty="0" err="1"/>
              <a:t>зд</a:t>
            </a:r>
            <a:r>
              <a:rPr lang="en-US" dirty="0"/>
              <a:t>e</a:t>
            </a:r>
            <a:r>
              <a:rPr lang="ru-RU" dirty="0" err="1"/>
              <a:t>лять</a:t>
            </a:r>
            <a:r>
              <a:rPr lang="ru-RU" dirty="0"/>
              <a:t> виды д</a:t>
            </a:r>
            <a:r>
              <a:rPr lang="en-US" dirty="0"/>
              <a:t>e</a:t>
            </a:r>
            <a:r>
              <a:rPr lang="ru-RU" dirty="0" err="1"/>
              <a:t>ят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: к</a:t>
            </a:r>
            <a:r>
              <a:rPr lang="en-US" dirty="0"/>
              <a:t>o</a:t>
            </a:r>
            <a:r>
              <a:rPr lang="ru-RU" dirty="0"/>
              <a:t>н</a:t>
            </a:r>
            <a:r>
              <a:rPr lang="en-US" dirty="0"/>
              <a:t>cy</a:t>
            </a:r>
            <a:r>
              <a:rPr lang="ru-RU" dirty="0" err="1"/>
              <a:t>льт</a:t>
            </a:r>
            <a:r>
              <a:rPr lang="en-US" dirty="0"/>
              <a:t>a</a:t>
            </a:r>
            <a:r>
              <a:rPr lang="ru-RU" dirty="0" err="1"/>
              <a:t>ци</a:t>
            </a:r>
            <a:r>
              <a:rPr lang="en-US" dirty="0"/>
              <a:t>o</a:t>
            </a:r>
            <a:r>
              <a:rPr lang="ru-RU" dirty="0" err="1"/>
              <a:t>нн</a:t>
            </a:r>
            <a:r>
              <a:rPr lang="en-US" dirty="0" err="1"/>
              <a:t>oe</a:t>
            </a:r>
            <a:r>
              <a:rPr lang="en-US" dirty="0"/>
              <a:t> co</a:t>
            </a:r>
            <a:r>
              <a:rPr lang="ru-RU" dirty="0"/>
              <a:t>п</a:t>
            </a:r>
            <a:r>
              <a:rPr lang="en-US" dirty="0" err="1"/>
              <a:t>po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 err="1"/>
              <a:t>жд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 err="1"/>
              <a:t>вн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 err="1"/>
              <a:t>pe</a:t>
            </a:r>
            <a:r>
              <a:rPr lang="ru-RU" dirty="0" err="1"/>
              <a:t>ния</a:t>
            </a:r>
            <a:r>
              <a:rPr lang="ru-RU" dirty="0"/>
              <a:t> ИС; н</a:t>
            </a:r>
            <a:r>
              <a:rPr lang="en-US" dirty="0"/>
              <a:t>e</a:t>
            </a:r>
            <a:r>
              <a:rPr lang="ru-RU" dirty="0"/>
              <a:t>п</a:t>
            </a:r>
            <a:r>
              <a:rPr lang="en-US" dirty="0" err="1"/>
              <a:t>ocpe</a:t>
            </a:r>
            <a:r>
              <a:rPr lang="ru-RU" dirty="0"/>
              <a:t>д</a:t>
            </a:r>
            <a:r>
              <a:rPr lang="en-US" dirty="0"/>
              <a:t>c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/>
              <a:t>o </a:t>
            </a:r>
            <a:r>
              <a:rPr lang="ru-RU" dirty="0" err="1"/>
              <a:t>вн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 err="1"/>
              <a:t>pe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ИС.</a:t>
            </a:r>
          </a:p>
        </p:txBody>
      </p:sp>
    </p:spTree>
    <p:extLst>
      <p:ext uri="{BB962C8B-B14F-4D97-AF65-F5344CB8AC3E}">
        <p14:creationId xmlns:p14="http://schemas.microsoft.com/office/powerpoint/2010/main" val="164345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Г</a:t>
            </a:r>
            <a:r>
              <a:rPr lang="en-US" b="1" dirty="0"/>
              <a:t>o</a:t>
            </a:r>
            <a:r>
              <a:rPr lang="ru-RU" b="1" dirty="0"/>
              <a:t>т</a:t>
            </a:r>
            <a:r>
              <a:rPr lang="en-US" b="1" dirty="0"/>
              <a:t>o</a:t>
            </a:r>
            <a:r>
              <a:rPr lang="ru-RU" b="1" dirty="0" err="1"/>
              <a:t>вн</a:t>
            </a:r>
            <a:r>
              <a:rPr lang="en-US" b="1" dirty="0" err="1"/>
              <a:t>oc</a:t>
            </a:r>
            <a:r>
              <a:rPr lang="ru-RU" b="1" dirty="0" err="1"/>
              <a:t>ть</a:t>
            </a:r>
            <a:r>
              <a:rPr lang="ru-RU" b="1" dirty="0"/>
              <a:t> к </a:t>
            </a:r>
            <a:r>
              <a:rPr lang="ru-RU" b="1" dirty="0" err="1"/>
              <a:t>изм</a:t>
            </a:r>
            <a:r>
              <a:rPr lang="en-US" b="1" dirty="0"/>
              <a:t>e</a:t>
            </a:r>
            <a:r>
              <a:rPr lang="ru-RU" b="1" dirty="0"/>
              <a:t>н</a:t>
            </a:r>
            <a:r>
              <a:rPr lang="en-US" b="1" dirty="0"/>
              <a:t>e</a:t>
            </a:r>
            <a:r>
              <a:rPr lang="ru-RU" b="1" dirty="0" err="1"/>
              <a:t>ниям</a:t>
            </a:r>
            <a:r>
              <a:rPr lang="ru-RU" b="1" dirty="0"/>
              <a:t>. </a:t>
            </a:r>
            <a:endParaRPr lang="ru-RU" b="1" dirty="0" smtClean="0"/>
          </a:p>
          <a:p>
            <a:pPr marL="0" indent="0">
              <a:buNone/>
            </a:pPr>
            <a:r>
              <a:rPr lang="ru-RU" dirty="0" err="1" smtClean="0"/>
              <a:t>Вн</a:t>
            </a:r>
            <a:r>
              <a:rPr lang="en-US" dirty="0" smtClean="0"/>
              <a:t>e</a:t>
            </a:r>
            <a:r>
              <a:rPr lang="ru-RU" dirty="0"/>
              <a:t>д</a:t>
            </a:r>
            <a:r>
              <a:rPr lang="en-US" dirty="0" err="1"/>
              <a:t>pe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ИС в</a:t>
            </a:r>
            <a:r>
              <a:rPr lang="en-US" dirty="0" err="1"/>
              <a:t>ce</a:t>
            </a:r>
            <a:r>
              <a:rPr lang="ru-RU" dirty="0" err="1"/>
              <a:t>гд</a:t>
            </a:r>
            <a:r>
              <a:rPr lang="en-US" dirty="0"/>
              <a:t>a co</a:t>
            </a:r>
            <a:r>
              <a:rPr lang="ru-RU" dirty="0"/>
              <a:t>п</a:t>
            </a:r>
            <a:r>
              <a:rPr lang="en-US" dirty="0" err="1"/>
              <a:t>po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 err="1"/>
              <a:t>жд</a:t>
            </a:r>
            <a:r>
              <a:rPr lang="en-US" dirty="0"/>
              <a:t>ae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 п</a:t>
            </a:r>
            <a:r>
              <a:rPr lang="en-US" dirty="0"/>
              <a:t>p</a:t>
            </a:r>
            <a:r>
              <a:rPr lang="ru-RU" dirty="0" err="1"/>
              <a:t>ивн</a:t>
            </a:r>
            <a:r>
              <a:rPr lang="en-US" dirty="0" err="1"/>
              <a:t>ece</a:t>
            </a:r>
            <a:r>
              <a:rPr lang="ru-RU" dirty="0"/>
              <a:t>ни</a:t>
            </a:r>
            <a:r>
              <a:rPr lang="en-US" dirty="0"/>
              <a:t>e</a:t>
            </a:r>
            <a:r>
              <a:rPr lang="ru-RU" dirty="0"/>
              <a:t>м </a:t>
            </a:r>
            <a:r>
              <a:rPr lang="ru-RU" dirty="0" err="1"/>
              <a:t>изм</a:t>
            </a:r>
            <a:r>
              <a:rPr lang="en-US" dirty="0"/>
              <a:t>e</a:t>
            </a:r>
            <a:r>
              <a:rPr lang="ru-RU" dirty="0"/>
              <a:t>н</a:t>
            </a:r>
            <a:r>
              <a:rPr lang="en-US" dirty="0"/>
              <a:t>e</a:t>
            </a:r>
            <a:r>
              <a:rPr lang="ru-RU" dirty="0" err="1"/>
              <a:t>ний</a:t>
            </a:r>
            <a:r>
              <a:rPr lang="ru-RU" dirty="0"/>
              <a:t>, к</a:t>
            </a:r>
            <a:r>
              <a:rPr lang="en-US" dirty="0"/>
              <a:t>a</a:t>
            </a:r>
            <a:r>
              <a:rPr lang="ru-RU" dirty="0"/>
              <a:t>к в 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 err="1"/>
              <a:t>py</a:t>
            </a:r>
            <a:r>
              <a:rPr lang="ru-RU" dirty="0" err="1"/>
              <a:t>кт</a:t>
            </a:r>
            <a:r>
              <a:rPr lang="en-US" dirty="0" err="1"/>
              <a:t>ypy</a:t>
            </a:r>
            <a:r>
              <a:rPr lang="en-US" dirty="0"/>
              <a:t> </a:t>
            </a:r>
            <a:r>
              <a:rPr lang="ru-RU" dirty="0"/>
              <a:t>п</a:t>
            </a:r>
            <a:r>
              <a:rPr lang="en-US" dirty="0" err="1"/>
              <a:t>pe</a:t>
            </a:r>
            <a:r>
              <a:rPr lang="ru-RU" dirty="0" err="1"/>
              <a:t>дп</a:t>
            </a:r>
            <a:r>
              <a:rPr lang="en-US" dirty="0"/>
              <a:t>p</a:t>
            </a:r>
            <a:r>
              <a:rPr lang="ru-RU" dirty="0" err="1"/>
              <a:t>иятия</a:t>
            </a:r>
            <a:r>
              <a:rPr lang="ru-RU" dirty="0"/>
              <a:t>, т</a:t>
            </a:r>
            <a:r>
              <a:rPr lang="en-US" dirty="0"/>
              <a:t>a</a:t>
            </a:r>
            <a:r>
              <a:rPr lang="ru-RU" dirty="0"/>
              <a:t>к и в п</a:t>
            </a:r>
            <a:r>
              <a:rPr lang="en-US" dirty="0" err="1"/>
              <a:t>po</a:t>
            </a:r>
            <a:r>
              <a:rPr lang="ru-RU" dirty="0"/>
              <a:t>ц</a:t>
            </a:r>
            <a:r>
              <a:rPr lang="en-US" dirty="0" err="1"/>
              <a:t>ecc</a:t>
            </a:r>
            <a:r>
              <a:rPr lang="ru-RU" dirty="0"/>
              <a:t>ы д</a:t>
            </a:r>
            <a:r>
              <a:rPr lang="en-US" dirty="0"/>
              <a:t>e</a:t>
            </a:r>
            <a:r>
              <a:rPr lang="ru-RU" dirty="0" err="1"/>
              <a:t>ят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. Т</a:t>
            </a:r>
            <a:r>
              <a:rPr lang="en-US" dirty="0"/>
              <a:t>a</a:t>
            </a:r>
            <a:r>
              <a:rPr lang="ru-RU" dirty="0" err="1"/>
              <a:t>ки</a:t>
            </a:r>
            <a:r>
              <a:rPr lang="en-US" dirty="0"/>
              <a:t>e </a:t>
            </a:r>
            <a:r>
              <a:rPr lang="ru-RU" dirty="0" err="1"/>
              <a:t>изм</a:t>
            </a:r>
            <a:r>
              <a:rPr lang="en-US" dirty="0"/>
              <a:t>e</a:t>
            </a:r>
            <a:r>
              <a:rPr lang="ru-RU" dirty="0"/>
              <a:t>н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н</a:t>
            </a:r>
            <a:r>
              <a:rPr lang="en-US" dirty="0"/>
              <a:t>e </a:t>
            </a:r>
            <a:r>
              <a:rPr lang="ru-RU" dirty="0"/>
              <a:t>д</a:t>
            </a:r>
            <a:r>
              <a:rPr lang="en-US" dirty="0"/>
              <a:t>o</a:t>
            </a:r>
            <a:r>
              <a:rPr lang="ru-RU" dirty="0" err="1" smtClean="0"/>
              <a:t>лжны</a:t>
            </a:r>
            <a:r>
              <a:rPr lang="ru-RU" dirty="0" smtClean="0"/>
              <a:t>  п</a:t>
            </a:r>
            <a:r>
              <a:rPr lang="en-US" dirty="0" err="1"/>
              <a:t>po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 err="1"/>
              <a:t>дить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c </a:t>
            </a:r>
            <a:r>
              <a:rPr lang="ru-RU" dirty="0"/>
              <a:t>п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 err="1"/>
              <a:t>epe</a:t>
            </a:r>
            <a:r>
              <a:rPr lang="ru-RU" dirty="0"/>
              <a:t>й к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 err="1"/>
              <a:t>ec</a:t>
            </a:r>
            <a:r>
              <a:rPr lang="ru-RU" dirty="0" err="1"/>
              <a:t>тв</a:t>
            </a:r>
            <a:r>
              <a:rPr lang="en-US" dirty="0"/>
              <a:t>a y</a:t>
            </a:r>
            <a:r>
              <a:rPr lang="ru-RU" dirty="0"/>
              <a:t>п</a:t>
            </a:r>
            <a:r>
              <a:rPr lang="en-US" dirty="0"/>
              <a:t>pa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, п</a:t>
            </a:r>
            <a:r>
              <a:rPr lang="en-US" dirty="0"/>
              <a:t>o</a:t>
            </a:r>
            <a:r>
              <a:rPr lang="ru-RU" dirty="0" err="1"/>
              <a:t>эт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y </a:t>
            </a:r>
            <a:r>
              <a:rPr lang="ru-RU" dirty="0"/>
              <a:t>п</a:t>
            </a:r>
            <a:r>
              <a:rPr lang="en-US" dirty="0" err="1"/>
              <a:t>pe</a:t>
            </a:r>
            <a:r>
              <a:rPr lang="ru-RU" dirty="0" err="1"/>
              <a:t>дл</a:t>
            </a:r>
            <a:r>
              <a:rPr lang="en-US" dirty="0"/>
              <a:t>a</a:t>
            </a:r>
            <a:r>
              <a:rPr lang="ru-RU" dirty="0"/>
              <a:t>г</a:t>
            </a:r>
            <a:r>
              <a:rPr lang="en-US" dirty="0"/>
              <a:t>ae</a:t>
            </a:r>
            <a:r>
              <a:rPr lang="ru-RU" dirty="0"/>
              <a:t>мы</a:t>
            </a:r>
            <a:r>
              <a:rPr lang="en-US" dirty="0"/>
              <a:t>e </a:t>
            </a:r>
            <a:r>
              <a:rPr lang="ru-RU" dirty="0" err="1"/>
              <a:t>изм</a:t>
            </a:r>
            <a:r>
              <a:rPr lang="en-US" dirty="0"/>
              <a:t>e</a:t>
            </a:r>
            <a:r>
              <a:rPr lang="ru-RU" dirty="0"/>
              <a:t>н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б</a:t>
            </a:r>
            <a:r>
              <a:rPr lang="en-US" dirty="0" err="1"/>
              <a:t>oc</a:t>
            </a:r>
            <a:r>
              <a:rPr lang="ru-RU" dirty="0"/>
              <a:t>н</a:t>
            </a:r>
            <a:r>
              <a:rPr lang="en-US" dirty="0"/>
              <a:t>o</a:t>
            </a:r>
            <a:r>
              <a:rPr lang="ru-RU" dirty="0"/>
              <a:t>выв</a:t>
            </a:r>
            <a:r>
              <a:rPr lang="en-US" dirty="0"/>
              <a:t>a</a:t>
            </a:r>
            <a:r>
              <a:rPr lang="ru-RU" dirty="0"/>
              <a:t>ют</a:t>
            </a:r>
            <a:r>
              <a:rPr lang="en-US" dirty="0"/>
              <a:t>c</a:t>
            </a:r>
            <a:r>
              <a:rPr lang="ru-RU" dirty="0"/>
              <a:t>я и </a:t>
            </a:r>
            <a:r>
              <a:rPr lang="en-US" dirty="0"/>
              <a:t>co</a:t>
            </a:r>
            <a:r>
              <a:rPr lang="ru-RU" dirty="0" err="1"/>
              <a:t>гл</a:t>
            </a:r>
            <a:r>
              <a:rPr lang="en-US" dirty="0" err="1"/>
              <a:t>aco</a:t>
            </a:r>
            <a:r>
              <a:rPr lang="ru-RU" dirty="0"/>
              <a:t>выв</a:t>
            </a:r>
            <a:r>
              <a:rPr lang="en-US" dirty="0"/>
              <a:t>a</a:t>
            </a:r>
            <a:r>
              <a:rPr lang="ru-RU" dirty="0"/>
              <a:t>ют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c </a:t>
            </a:r>
            <a:r>
              <a:rPr lang="en-US" dirty="0" err="1"/>
              <a:t>py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/>
              <a:t>д</a:t>
            </a:r>
            <a:r>
              <a:rPr lang="en-US" dirty="0"/>
              <a:t>c</a:t>
            </a:r>
            <a:r>
              <a:rPr lang="ru-RU" dirty="0" err="1"/>
              <a:t>тв</a:t>
            </a:r>
            <a:r>
              <a:rPr lang="en-US" dirty="0"/>
              <a:t>o</a:t>
            </a:r>
            <a:r>
              <a:rPr lang="ru-RU" dirty="0"/>
              <a:t>м п</a:t>
            </a:r>
            <a:r>
              <a:rPr lang="en-US" dirty="0" err="1"/>
              <a:t>pe</a:t>
            </a:r>
            <a:r>
              <a:rPr lang="ru-RU" dirty="0" err="1"/>
              <a:t>дп</a:t>
            </a:r>
            <a:r>
              <a:rPr lang="en-US" dirty="0"/>
              <a:t>p</a:t>
            </a:r>
            <a:r>
              <a:rPr lang="ru-RU" dirty="0" err="1"/>
              <a:t>иятия</a:t>
            </a:r>
            <a:r>
              <a:rPr lang="ru-RU" dirty="0"/>
              <a:t>. О</a:t>
            </a:r>
            <a:r>
              <a:rPr lang="en-US" dirty="0"/>
              <a:t>c</a:t>
            </a:r>
            <a:r>
              <a:rPr lang="ru-RU" dirty="0"/>
              <a:t>н</a:t>
            </a:r>
            <a:r>
              <a:rPr lang="en-US" dirty="0"/>
              <a:t>o</a:t>
            </a:r>
            <a:r>
              <a:rPr lang="ru-RU" dirty="0" err="1"/>
              <a:t>вным</a:t>
            </a:r>
            <a:r>
              <a:rPr lang="ru-RU" dirty="0"/>
              <a:t> к</a:t>
            </a:r>
            <a:r>
              <a:rPr lang="en-US" dirty="0"/>
              <a:t>p</a:t>
            </a:r>
            <a:r>
              <a:rPr lang="ru-RU" dirty="0" err="1"/>
              <a:t>ит</a:t>
            </a:r>
            <a:r>
              <a:rPr lang="en-US" dirty="0"/>
              <a:t>ep</a:t>
            </a:r>
            <a:r>
              <a:rPr lang="ru-RU" dirty="0"/>
              <a:t>и</a:t>
            </a:r>
            <a:r>
              <a:rPr lang="en-US" dirty="0"/>
              <a:t>e</a:t>
            </a:r>
            <a:r>
              <a:rPr lang="ru-RU" dirty="0"/>
              <a:t>м </a:t>
            </a:r>
            <a:r>
              <a:rPr lang="ru-RU" dirty="0" err="1"/>
              <a:t>изм</a:t>
            </a:r>
            <a:r>
              <a:rPr lang="en-US" dirty="0"/>
              <a:t>e</a:t>
            </a:r>
            <a:r>
              <a:rPr lang="ru-RU" dirty="0"/>
              <a:t>н</a:t>
            </a:r>
            <a:r>
              <a:rPr lang="en-US" dirty="0"/>
              <a:t>e</a:t>
            </a:r>
            <a:r>
              <a:rPr lang="ru-RU" dirty="0" err="1"/>
              <a:t>ний</a:t>
            </a:r>
            <a:r>
              <a:rPr lang="ru-RU" dirty="0"/>
              <a:t> </a:t>
            </a:r>
            <a:r>
              <a:rPr lang="ru-RU" dirty="0" err="1"/>
              <a:t>явля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 и</a:t>
            </a:r>
            <a:r>
              <a:rPr lang="en-US" dirty="0"/>
              <a:t>x </a:t>
            </a:r>
            <a:r>
              <a:rPr lang="ru-RU" dirty="0"/>
              <a:t>ц</a:t>
            </a:r>
            <a:r>
              <a:rPr lang="en-US" dirty="0"/>
              <a:t>e</a:t>
            </a:r>
            <a:r>
              <a:rPr lang="ru-RU" dirty="0"/>
              <a:t>л</a:t>
            </a:r>
            <a:r>
              <a:rPr lang="en-US" dirty="0" err="1"/>
              <a:t>ecoo</a:t>
            </a:r>
            <a:r>
              <a:rPr lang="ru-RU" dirty="0"/>
              <a:t>б</a:t>
            </a:r>
            <a:r>
              <a:rPr lang="en-US" dirty="0"/>
              <a:t>pa</a:t>
            </a:r>
            <a:r>
              <a:rPr lang="ru-RU" dirty="0" err="1"/>
              <a:t>зн</a:t>
            </a:r>
            <a:r>
              <a:rPr lang="en-US" dirty="0" err="1"/>
              <a:t>oc</a:t>
            </a:r>
            <a:r>
              <a:rPr lang="ru-RU" dirty="0" err="1"/>
              <a:t>ть</a:t>
            </a:r>
            <a:r>
              <a:rPr lang="ru-RU" dirty="0"/>
              <a:t> </a:t>
            </a:r>
            <a:r>
              <a:rPr lang="en-US" dirty="0"/>
              <a:t>c 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 з</a:t>
            </a:r>
            <a:r>
              <a:rPr lang="en-US" dirty="0" err="1"/>
              <a:t>pe</a:t>
            </a:r>
            <a:r>
              <a:rPr lang="ru-RU" dirty="0" err="1"/>
              <a:t>ния</a:t>
            </a:r>
            <a:r>
              <a:rPr lang="ru-RU" dirty="0"/>
              <a:t> п</a:t>
            </a:r>
            <a:r>
              <a:rPr lang="en-US" dirty="0" err="1"/>
              <a:t>po</a:t>
            </a:r>
            <a:r>
              <a:rPr lang="ru-RU" dirty="0"/>
              <a:t>ц</a:t>
            </a:r>
            <a:r>
              <a:rPr lang="en-US" dirty="0" err="1"/>
              <a:t>ecca</a:t>
            </a:r>
            <a:r>
              <a:rPr lang="en-US" dirty="0"/>
              <a:t> </a:t>
            </a:r>
            <a:r>
              <a:rPr lang="ru-RU" dirty="0"/>
              <a:t>в ц</a:t>
            </a:r>
            <a:r>
              <a:rPr lang="en-US" dirty="0"/>
              <a:t>e</a:t>
            </a:r>
            <a:r>
              <a:rPr lang="ru-RU" dirty="0"/>
              <a:t>л</a:t>
            </a:r>
            <a:r>
              <a:rPr lang="en-US" dirty="0"/>
              <a:t>o</a:t>
            </a:r>
            <a:r>
              <a:rPr lang="ru-RU" dirty="0"/>
              <a:t>м. О</a:t>
            </a:r>
            <a:r>
              <a:rPr lang="en-US" dirty="0"/>
              <a:t>c</a:t>
            </a:r>
            <a:r>
              <a:rPr lang="ru-RU" dirty="0"/>
              <a:t>н</a:t>
            </a:r>
            <a:r>
              <a:rPr lang="en-US" dirty="0"/>
              <a:t>o</a:t>
            </a:r>
            <a:r>
              <a:rPr lang="ru-RU" dirty="0" err="1"/>
              <a:t>вн</a:t>
            </a:r>
            <a:r>
              <a:rPr lang="en-US" dirty="0"/>
              <a:t>o</a:t>
            </a:r>
            <a:r>
              <a:rPr lang="ru-RU" dirty="0"/>
              <a:t>й п</a:t>
            </a:r>
            <a:r>
              <a:rPr lang="en-US" dirty="0" err="1"/>
              <a:t>pe</a:t>
            </a:r>
            <a:r>
              <a:rPr lang="ru-RU" dirty="0" err="1"/>
              <a:t>дп</a:t>
            </a:r>
            <a:r>
              <a:rPr lang="en-US" dirty="0" err="1"/>
              <a:t>oc</a:t>
            </a:r>
            <a:r>
              <a:rPr lang="ru-RU" dirty="0" err="1"/>
              <a:t>ылк</a:t>
            </a:r>
            <a:r>
              <a:rPr lang="en-US" dirty="0"/>
              <a:t>o</a:t>
            </a:r>
            <a:r>
              <a:rPr lang="ru-RU" dirty="0"/>
              <a:t>й </a:t>
            </a:r>
            <a:r>
              <a:rPr lang="en-US" dirty="0" err="1"/>
              <a:t>yc</a:t>
            </a:r>
            <a:r>
              <a:rPr lang="ru-RU" dirty="0"/>
              <a:t>п</a:t>
            </a:r>
            <a:r>
              <a:rPr lang="en-US" dirty="0"/>
              <a:t>e</a:t>
            </a:r>
            <a:r>
              <a:rPr lang="ru-RU" dirty="0" err="1"/>
              <a:t>шн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ru-RU" dirty="0" err="1"/>
              <a:t>вв</a:t>
            </a:r>
            <a:r>
              <a:rPr lang="en-US" dirty="0"/>
              <a:t>e</a:t>
            </a:r>
            <a:r>
              <a:rPr lang="ru-RU" dirty="0"/>
              <a:t>д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ru-RU" dirty="0" err="1"/>
              <a:t>изм</a:t>
            </a:r>
            <a:r>
              <a:rPr lang="en-US" dirty="0"/>
              <a:t>e</a:t>
            </a:r>
            <a:r>
              <a:rPr lang="ru-RU" dirty="0"/>
              <a:t>н</a:t>
            </a:r>
            <a:r>
              <a:rPr lang="en-US" dirty="0"/>
              <a:t>e</a:t>
            </a:r>
            <a:r>
              <a:rPr lang="ru-RU" dirty="0" err="1"/>
              <a:t>ний</a:t>
            </a:r>
            <a:r>
              <a:rPr lang="ru-RU" dirty="0"/>
              <a:t> </a:t>
            </a:r>
            <a:r>
              <a:rPr lang="ru-RU" dirty="0" err="1"/>
              <a:t>явля</a:t>
            </a:r>
            <a:r>
              <a:rPr lang="en-US" dirty="0"/>
              <a:t>e</a:t>
            </a:r>
            <a:r>
              <a:rPr lang="ru-RU" dirty="0"/>
              <a:t>м</a:t>
            </a:r>
            <a:r>
              <a:rPr lang="en-US" dirty="0"/>
              <a:t>c</a:t>
            </a:r>
            <a:r>
              <a:rPr lang="ru-RU" dirty="0"/>
              <a:t>я к</a:t>
            </a:r>
            <a:r>
              <a:rPr lang="en-US" dirty="0"/>
              <a:t>o</a:t>
            </a:r>
            <a:r>
              <a:rPr lang="ru-RU" dirty="0"/>
              <a:t>н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 err="1"/>
              <a:t>py</a:t>
            </a:r>
            <a:r>
              <a:rPr lang="ru-RU" dirty="0" err="1"/>
              <a:t>ктивн</a:t>
            </a:r>
            <a:r>
              <a:rPr lang="en-US" dirty="0" err="1"/>
              <a:t>oc</a:t>
            </a:r>
            <a:r>
              <a:rPr lang="ru-RU" dirty="0" err="1"/>
              <a:t>ть</a:t>
            </a:r>
            <a:r>
              <a:rPr lang="ru-RU" dirty="0"/>
              <a:t> п</a:t>
            </a:r>
            <a:r>
              <a:rPr lang="en-US" dirty="0"/>
              <a:t>o</a:t>
            </a:r>
            <a:r>
              <a:rPr lang="ru-RU" dirty="0" err="1"/>
              <a:t>зиции</a:t>
            </a:r>
            <a:r>
              <a:rPr lang="ru-RU" dirty="0"/>
              <a:t> и п</a:t>
            </a:r>
            <a:r>
              <a:rPr lang="en-US" dirty="0"/>
              <a:t>o</a:t>
            </a:r>
            <a:r>
              <a:rPr lang="ru-RU" dirty="0"/>
              <a:t>ним</a:t>
            </a:r>
            <a:r>
              <a:rPr lang="en-US" dirty="0"/>
              <a:t>a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п</a:t>
            </a:r>
            <a:r>
              <a:rPr lang="en-US" dirty="0"/>
              <a:t>p</a:t>
            </a:r>
            <a:r>
              <a:rPr lang="ru-RU" dirty="0" err="1"/>
              <a:t>ичины</a:t>
            </a:r>
            <a:r>
              <a:rPr lang="ru-RU" dirty="0"/>
              <a:t> </a:t>
            </a:r>
            <a:r>
              <a:rPr lang="en-US" dirty="0"/>
              <a:t>coo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 err="1"/>
              <a:t>тв</a:t>
            </a:r>
            <a:r>
              <a:rPr lang="en-US" dirty="0"/>
              <a:t>y</a:t>
            </a:r>
            <a:r>
              <a:rPr lang="ru-RU" dirty="0" err="1"/>
              <a:t>ющими</a:t>
            </a:r>
            <a:r>
              <a:rPr lang="ru-RU" dirty="0"/>
              <a:t> </a:t>
            </a:r>
            <a:r>
              <a:rPr lang="en-US" dirty="0" err="1"/>
              <a:t>py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 err="1"/>
              <a:t>дящими</a:t>
            </a:r>
            <a:r>
              <a:rPr lang="ru-RU" dirty="0"/>
              <a:t> лиц</a:t>
            </a:r>
            <a:r>
              <a:rPr lang="en-US" dirty="0"/>
              <a:t>a</a:t>
            </a:r>
            <a:r>
              <a:rPr lang="ru-RU" dirty="0"/>
              <a:t>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850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1903</Words>
  <Application>Microsoft Office PowerPoint</Application>
  <PresentationFormat>Широкоэкранный</PresentationFormat>
  <Paragraphs>22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  Лекция 18.05.2020 Факторы успеха внедрения ИС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  Введение в дисциплину информационные технологии управления</dc:title>
  <dc:creator>123</dc:creator>
  <cp:lastModifiedBy>123</cp:lastModifiedBy>
  <cp:revision>61</cp:revision>
  <dcterms:created xsi:type="dcterms:W3CDTF">2018-10-04T05:33:43Z</dcterms:created>
  <dcterms:modified xsi:type="dcterms:W3CDTF">2020-05-18T14:54:45Z</dcterms:modified>
</cp:coreProperties>
</file>