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0" r:id="rId4"/>
    <p:sldId id="281" r:id="rId5"/>
    <p:sldId id="282" r:id="rId6"/>
    <p:sldId id="283" r:id="rId7"/>
    <p:sldId id="284" r:id="rId8"/>
    <p:sldId id="285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3" userDrawn="1">
          <p15:clr>
            <a:srgbClr val="A4A3A4"/>
          </p15:clr>
        </p15:guide>
        <p15:guide id="2" pos="395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284" y="36"/>
      </p:cViewPr>
      <p:guideLst>
        <p:guide orient="horz" pos="1003"/>
        <p:guide pos="395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32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938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325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921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9917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88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611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341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63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6660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A2EAB-A7FD-47EE-A1A4-E54BE3276EC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29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3A2EAB-A7FD-47EE-A1A4-E54BE3276EC9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5A4FB-6574-440A-B51F-2B1D69B528E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914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61203" y="1236134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Лекция </a:t>
            </a:r>
            <a:r>
              <a:rPr lang="ru-RU" dirty="0" smtClean="0"/>
              <a:t>13.04.2020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Проектирование ЭИС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406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ru-RU" sz="3600" dirty="0" smtClean="0"/>
              <a:t>Критерии </a:t>
            </a:r>
            <a:r>
              <a:rPr lang="ru-RU" sz="3600" dirty="0"/>
              <a:t>выбора ЭИС </a:t>
            </a:r>
            <a:endParaRPr lang="ru-RU" sz="3600" dirty="0" smtClean="0"/>
          </a:p>
          <a:p>
            <a:r>
              <a:rPr lang="ru-RU" sz="3600" dirty="0"/>
              <a:t>Методологические основы проектирования ЭИС</a:t>
            </a:r>
          </a:p>
        </p:txBody>
      </p:sp>
    </p:spTree>
    <p:extLst>
      <p:ext uri="{BB962C8B-B14F-4D97-AF65-F5344CB8AC3E}">
        <p14:creationId xmlns:p14="http://schemas.microsoft.com/office/powerpoint/2010/main" val="83957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Критерии выбора ЭИС</a:t>
            </a:r>
            <a:r>
              <a:rPr lang="ru-RU" b="1" i="1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При выборе ЭИС необходимо учитывать следующие критерии:  </a:t>
            </a:r>
          </a:p>
          <a:p>
            <a:r>
              <a:rPr lang="ru-RU" dirty="0"/>
              <a:t> репутация фирмы, репутация системы, стаж пребывания фирмы </a:t>
            </a:r>
            <a:r>
              <a:rPr lang="ru-RU" dirty="0" smtClean="0"/>
              <a:t>на </a:t>
            </a:r>
            <a:r>
              <a:rPr lang="ru-RU" dirty="0"/>
              <a:t>рынке, число продаж.  </a:t>
            </a:r>
          </a:p>
          <a:p>
            <a:r>
              <a:rPr lang="ru-RU" dirty="0"/>
              <a:t> сколько работающих систем в России. Имеются ли внедрения на родственных 	предприятиях? 	Потребовалась 	ли </a:t>
            </a:r>
            <a:r>
              <a:rPr lang="ru-RU" dirty="0" smtClean="0"/>
              <a:t> помощь внешних </a:t>
            </a:r>
            <a:r>
              <a:rPr lang="ru-RU" dirty="0"/>
              <a:t>консультантов?  </a:t>
            </a:r>
          </a:p>
          <a:p>
            <a:r>
              <a:rPr lang="ru-RU" dirty="0"/>
              <a:t> терминология и качество русификации западной системы.  </a:t>
            </a:r>
          </a:p>
          <a:p>
            <a:r>
              <a:rPr lang="ru-RU" dirty="0"/>
              <a:t> качество локализации западной системы.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24947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Критерии выбора ЭИС</a:t>
            </a:r>
            <a:r>
              <a:rPr lang="ru-RU" b="1" i="1" dirty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какая российская команда стоит за западной системой</a:t>
            </a:r>
          </a:p>
          <a:p>
            <a:r>
              <a:rPr lang="ru-RU" dirty="0"/>
              <a:t>разумная цена</a:t>
            </a:r>
          </a:p>
          <a:p>
            <a:r>
              <a:rPr lang="ru-RU" dirty="0"/>
              <a:t>функциональная полнота</a:t>
            </a:r>
          </a:p>
          <a:p>
            <a:r>
              <a:rPr lang="ru-RU" dirty="0"/>
              <a:t>м</a:t>
            </a:r>
            <a:r>
              <a:rPr lang="ru-RU" dirty="0" smtClean="0"/>
              <a:t>одульность</a:t>
            </a:r>
            <a:endParaRPr lang="ru-RU" dirty="0"/>
          </a:p>
          <a:p>
            <a:r>
              <a:rPr lang="ru-RU" dirty="0"/>
              <a:t>г</a:t>
            </a:r>
            <a:r>
              <a:rPr lang="ru-RU" dirty="0" smtClean="0"/>
              <a:t>ибкость</a:t>
            </a:r>
            <a:endParaRPr lang="ru-RU" dirty="0"/>
          </a:p>
          <a:p>
            <a:r>
              <a:rPr lang="ru-RU" dirty="0"/>
              <a:t>техническая платформа</a:t>
            </a:r>
          </a:p>
          <a:p>
            <a:r>
              <a:rPr lang="ru-RU" dirty="0"/>
              <a:t>операционная среда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473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Методологические основы </a:t>
            </a:r>
            <a:r>
              <a:rPr lang="ru-RU" dirty="0" smtClean="0"/>
              <a:t>проектирования </a:t>
            </a:r>
            <a:r>
              <a:rPr lang="ru-RU" dirty="0"/>
              <a:t>ЭИС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Под проектом ЭИС будем понимать проектно-конструкторскую и технологическую документацию, в которой представлено описание проектных решений по созданию и эксплуатации ЭИС в конкретной </a:t>
            </a:r>
            <a:r>
              <a:rPr lang="ru-RU" dirty="0" err="1"/>
              <a:t>программнотехнической</a:t>
            </a:r>
            <a:r>
              <a:rPr lang="ru-RU" dirty="0"/>
              <a:t> </a:t>
            </a:r>
            <a:r>
              <a:rPr lang="ru-RU" dirty="0" smtClean="0"/>
              <a:t>среде</a:t>
            </a:r>
          </a:p>
          <a:p>
            <a:r>
              <a:rPr lang="ru-RU" dirty="0"/>
              <a:t>Под проектированием ЭИС понимается процесс преобразования входной информации об объекте проектирования, о методах проектирования и об опыте проектирования объектов аналогичного назначения в соответствии с ГОСТом в проект ЭИС. С этой точки зрения проектирование ЭИС сводится к последовательной формализации проектных решений на различных стадиях жизненного цикла ЭИС: планирования и анализа требований, технического и рабочего проектирования, внедрения и эксплуатации ЭИС.</a:t>
            </a:r>
          </a:p>
        </p:txBody>
      </p:sp>
    </p:spTree>
    <p:extLst>
      <p:ext uri="{BB962C8B-B14F-4D97-AF65-F5344CB8AC3E}">
        <p14:creationId xmlns:p14="http://schemas.microsoft.com/office/powerpoint/2010/main" val="296388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58240"/>
            <a:ext cx="10515600" cy="5018723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Объектами проектирования ЭИС являются отдельные элементы или их комплексы функциональных и обеспечивающих частей. Так, функциональными элементами в соответствии с традиционной декомпозицией выступают задачи, комплексы задач и функции управления. В составе обеспечивающей части ЭИС объектами проектирования служат элементы и их комплексы информационного, программного и технического обеспечения системы. </a:t>
            </a:r>
            <a:endParaRPr lang="ru-RU" dirty="0" smtClean="0"/>
          </a:p>
          <a:p>
            <a:r>
              <a:rPr lang="ru-RU" dirty="0"/>
              <a:t>В качестве субъекта проектирования ЭИС выступают коллективы специалистов, которые осуществляют проектную деятельность, как правило, в составе специализированной (проектной) организации, и организация-заказчик, для которой необходимо разработать ЭИС. </a:t>
            </a:r>
          </a:p>
        </p:txBody>
      </p:sp>
    </p:spTree>
    <p:extLst>
      <p:ext uri="{BB962C8B-B14F-4D97-AF65-F5344CB8AC3E}">
        <p14:creationId xmlns:p14="http://schemas.microsoft.com/office/powerpoint/2010/main" val="1416358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Технология проектирования ЭИС – это совокупность методов и средств проектирования ЭИС, а также методов и средств организации проектирования - управления процессом создания и модернизации проекта ЭИС. В основе технологии проектирования лежит технологический процесс, который определяет действия, их последовательность, состав исполнителей, средства и ресурсы, требуемые для выполнения этих действий. </a:t>
            </a:r>
          </a:p>
        </p:txBody>
      </p:sp>
    </p:spTree>
    <p:extLst>
      <p:ext uri="{BB962C8B-B14F-4D97-AF65-F5344CB8AC3E}">
        <p14:creationId xmlns:p14="http://schemas.microsoft.com/office/powerpoint/2010/main" val="231278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Основу технологии проектирования ЭИС составляет методология, которая определяет сущность, основные отличительные технологические особенности. Методология проектирования предполагает наличие некоторой концепции, принципов проектирования, реализуемых набором методов проектирования, которые в свою очередь должны поддерживаться некоторыми средствами проектирования. </a:t>
            </a:r>
          </a:p>
        </p:txBody>
      </p:sp>
    </p:spTree>
    <p:extLst>
      <p:ext uri="{BB962C8B-B14F-4D97-AF65-F5344CB8AC3E}">
        <p14:creationId xmlns:p14="http://schemas.microsoft.com/office/powerpoint/2010/main" val="266861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344</Words>
  <Application>Microsoft Office PowerPoint</Application>
  <PresentationFormat>Широкоэкранный</PresentationFormat>
  <Paragraphs>25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  Лекция 13.04.2020 Проектирование ЭИС</vt:lpstr>
      <vt:lpstr>Вопросы:</vt:lpstr>
      <vt:lpstr>Критерии выбора ЭИС </vt:lpstr>
      <vt:lpstr>Критерии выбора ЭИС </vt:lpstr>
      <vt:lpstr>Методологические основы проектирования ЭИС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  Введение в дисциплину информационные технологии управления</dc:title>
  <dc:creator>123</dc:creator>
  <cp:lastModifiedBy>123</cp:lastModifiedBy>
  <cp:revision>29</cp:revision>
  <dcterms:created xsi:type="dcterms:W3CDTF">2018-10-04T05:33:43Z</dcterms:created>
  <dcterms:modified xsi:type="dcterms:W3CDTF">2020-04-13T10:27:01Z</dcterms:modified>
</cp:coreProperties>
</file>