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86b1a09ee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86b1a09ee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86b1a09e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86b1a09e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86b1a09e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86b1a09e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86b1a09ee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886b1a09ee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86b1a09ee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86b1a09e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86b1a09ee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886b1a09ee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86b1a09ee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86b1a09ee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86b1a09e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86b1a09e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86b1a09ee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86b1a09e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86b1a09ee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86b1a09ee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86b1a09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86b1a09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886b1a09e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886b1a09e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86b1a09ee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86b1a09ee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886b1a09ee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886b1a09ee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86b1a09ee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86b1a09e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86b1a09ee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86b1a09ee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86b1a09ee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86b1a09ee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86b1a09e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86b1a09e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86b1a09ee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886b1a09ee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886b1a09e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886b1a09e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86b1a09ee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886b1a09e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886b1a09e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886b1a09e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86b1a09e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86b1a09e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886b1a09ee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886b1a09ee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86b1a09e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86b1a09e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86b1a09ee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86b1a09ee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86b1a09ee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86b1a09ee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86b1a09ee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86b1a09ee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86b1a09ee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86b1a09ee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86b1a09ee_0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86b1a09ee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886b1a09ee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886b1a09ee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886b1a09e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886b1a09e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86b1a09e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86b1a09e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86b1a09e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886b1a09e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86b1a09e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86b1a09e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86b1a09e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86b1a09e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86b1a09e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86b1a09e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png"/><Relationship Id="rId4" Type="http://schemas.openxmlformats.org/officeDocument/2006/relationships/image" Target="../media/image21.png"/><Relationship Id="rId5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Программирование на С++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63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616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28314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895000" cy="39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700" y="314750"/>
            <a:ext cx="5376925" cy="357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00" y="336900"/>
            <a:ext cx="5016975" cy="138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25" y="351650"/>
            <a:ext cx="6705600" cy="245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81825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52750"/>
            <a:ext cx="10922701" cy="52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3017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725" y="152400"/>
            <a:ext cx="6220132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4825" y="152400"/>
            <a:ext cx="59719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350" y="233575"/>
            <a:ext cx="7391400" cy="429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8200" y="189300"/>
            <a:ext cx="702894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575" y="174525"/>
            <a:ext cx="4914900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55575"/>
            <a:ext cx="8839201" cy="883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991895"/>
            <a:ext cx="8839198" cy="1822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25" y="167150"/>
            <a:ext cx="7023700" cy="36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/>
        </p:nvSpPr>
        <p:spPr>
          <a:xfrm>
            <a:off x="1040500" y="73800"/>
            <a:ext cx="6870300" cy="12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76200" rtl="0" algn="ctr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ru" sz="2350">
                <a:solidFill>
                  <a:schemeClr val="dk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Пространства имен и using</a:t>
            </a:r>
            <a:endParaRPr b="1" sz="2350">
              <a:solidFill>
                <a:schemeClr val="dk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4" name="Google Shape;18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41850"/>
            <a:ext cx="6619200" cy="96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34150"/>
            <a:ext cx="3963618" cy="292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25" y="211450"/>
            <a:ext cx="715327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44851" cy="476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39790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2347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875" y="1465400"/>
            <a:ext cx="7868550" cy="32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4375" y="145025"/>
            <a:ext cx="7005050" cy="116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67425" cy="40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98119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86750" cy="431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43950" cy="379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258175" cy="478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1973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00" y="270672"/>
            <a:ext cx="5716499" cy="408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1170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474828"/>
            <a:ext cx="8839199" cy="331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81475"/>
            <a:ext cx="8839200" cy="233934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 txBox="1"/>
          <p:nvPr/>
        </p:nvSpPr>
        <p:spPr>
          <a:xfrm>
            <a:off x="1136450" y="309950"/>
            <a:ext cx="61692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Пример программы на С++</a:t>
            </a:r>
            <a:endParaRPr b="1"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6200" y="1023175"/>
            <a:ext cx="6837400" cy="351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 txBox="1"/>
          <p:nvPr/>
        </p:nvSpPr>
        <p:spPr>
          <a:xfrm>
            <a:off x="1136450" y="309950"/>
            <a:ext cx="61692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Кириллица</a:t>
            </a:r>
            <a:r>
              <a:rPr b="1" lang="ru" sz="2500"/>
              <a:t> С++</a:t>
            </a:r>
            <a:endParaRPr b="1" sz="25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1173350" y="250925"/>
            <a:ext cx="61692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Переменные</a:t>
            </a:r>
            <a:endParaRPr b="1" sz="2500"/>
          </a:p>
        </p:txBody>
      </p:sp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00" y="988925"/>
            <a:ext cx="5718949" cy="34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673349" cy="473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925" y="988925"/>
            <a:ext cx="8839200" cy="141894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 txBox="1"/>
          <p:nvPr/>
        </p:nvSpPr>
        <p:spPr>
          <a:xfrm>
            <a:off x="1173350" y="250925"/>
            <a:ext cx="6169200" cy="7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500"/>
              <a:t>Типы данных</a:t>
            </a:r>
            <a:endParaRPr b="1" sz="2500"/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85721"/>
            <a:ext cx="8839202" cy="1274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08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