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9" r:id="rId11"/>
    <p:sldId id="300" r:id="rId12"/>
    <p:sldId id="301" r:id="rId13"/>
    <p:sldId id="30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6E24B-019F-4977-B384-4CFD20B33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44C07C-EAD8-4D80-BA17-89465A71C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0F0F9-8902-4165-9BC2-E41AFD83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5763-B707-4272-A973-F608B812148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46C63-011B-4DE5-9416-8F23C602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F3BCA-4A59-46CD-BF89-CAAEB74B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D68A-4C34-4AF5-9E5A-B36FD10D2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1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4732F-4E60-4905-8DE1-9FBE8AE7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9383AC-AED7-4B64-9783-67D55FFB4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EAAD7C-9889-4DE6-8A53-54437ED7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5763-B707-4272-A973-F608B812148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959E8-A273-4D09-A367-13070C06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DC442-963C-425C-B97F-49C021B0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D68A-4C34-4AF5-9E5A-B36FD10D2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7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74BA11-678C-4496-920C-8B06E8DF4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FBE278-BB09-4288-BE9A-30879662B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B37A6-CF9C-4A8D-8A81-D50D9EA3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5763-B707-4272-A973-F608B812148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EE10B-86D4-4D59-B600-00B83DDA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676F0-2576-45B0-80F5-57725C32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D68A-4C34-4AF5-9E5A-B36FD10D2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0F54C-3771-457E-8EFE-56E53A37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556CF2-6156-4952-AF54-D8ACA7CE4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5D5683-13F3-416D-9043-C0CBC7E5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5763-B707-4272-A973-F608B812148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07784-5889-41B2-86E0-241CB41A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6A45FD-76CC-466D-BD3C-EDE3129F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D68A-4C34-4AF5-9E5A-B36FD10D2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2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E4B50-9C09-4EB1-9DAE-6610960D3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2F2B61-33DB-401C-B1DF-45402E2BD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1C9D8-FA22-4A02-B418-9781C929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5763-B707-4272-A973-F608B812148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176CA-80B4-4BB0-B972-8537E3CC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234D4-1BB0-4662-B49E-2EBB9471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D68A-4C34-4AF5-9E5A-B36FD10D2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9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0C04C-EA03-405B-AEBC-FA48B965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AE7546-C189-4E15-8033-237F188DD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604B0C-F261-4A03-A040-1F6DE4EF3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9210D6-7652-427E-9AAF-03A578A6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5763-B707-4272-A973-F608B812148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A81EC1-6417-4209-A09F-752839E3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A16FFE-CFFE-4DAD-AA39-39595D46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D68A-4C34-4AF5-9E5A-B36FD10D2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2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432BE-5F4D-4A5B-9FAE-23FB0C90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C6E3BF-F77D-4AC9-8220-CE434D1E3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476FB4-744E-43E0-A4CF-BB3A38367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5C070C-D00F-4C8E-81D5-DFD76A850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87B1EC-6696-419F-879A-CB9EB20BF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7D391E-5537-4CCE-806B-28CF4217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5763-B707-4272-A973-F608B812148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572F6C-7BA4-4234-8919-9695264D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70AB8F-CAB2-4D8D-8CEF-E44E6848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D68A-4C34-4AF5-9E5A-B36FD10D2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9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8B9CA-717A-4F5B-B275-74DE309A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E13B32-1520-44D0-AE41-3E0D7923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5763-B707-4272-A973-F608B812148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955EE3-8C07-4F2C-A94A-72AFCDF4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FE962A-3FF2-44A7-B62D-17784928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D68A-4C34-4AF5-9E5A-B36FD10D2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5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FA590E-9DF3-4D5B-9018-26C0E748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5763-B707-4272-A973-F608B812148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BAECF6-93ED-48FE-91A1-85DD6D00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F49A18-8133-449B-8488-136BE216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D68A-4C34-4AF5-9E5A-B36FD10D2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C1D03-755D-484D-9689-62243D88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EA3BF-48EA-4736-9F0B-3EE6E2104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17484F-065D-4F7D-90C0-EDA7443D9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6198E-A5E6-4D63-8F64-7650C119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5763-B707-4272-A973-F608B812148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CBE344-F82A-43B5-B088-16295AE5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625DE-A84D-4C2A-A811-BCA367D5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D68A-4C34-4AF5-9E5A-B36FD10D2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B227-C6FC-4536-A26C-A549C883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E60F88-1A1C-433E-95BF-7B0FD3AC2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84399F-B8CC-4FB2-9B93-E6CE321FB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DB3CA0-D929-4882-BA55-2F2562B5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5763-B707-4272-A973-F608B812148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63FB2-8125-41EE-B633-06964F8C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0A74F-CB33-400F-B58B-32A49263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D68A-4C34-4AF5-9E5A-B36FD10D2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7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9A5FA-7C67-444E-B5ED-B6F27FDC4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F0E354-EE03-45DF-AEE8-78589A94B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D7F28-71F6-42C0-8DC5-9A3E7C351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5763-B707-4272-A973-F608B812148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2DC903-95C5-40ED-9659-65C29CDDB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423B8-5E64-4170-882B-CB9228B58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DD68A-4C34-4AF5-9E5A-B36FD10D2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8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7BC54-9EF1-443F-865D-24EC024F2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AD8D44-B69A-45E1-92FC-E58A46897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26ED9C-CB54-4DDA-A56C-2C34DA703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5" y="-33417"/>
            <a:ext cx="11891965" cy="68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5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976B1-43BA-4287-8220-E2C210DB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" y="1"/>
            <a:ext cx="12011488" cy="102981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Переменные и типы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449C3B-F7B0-4598-BF41-87C0CABA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25" y="1056444"/>
            <a:ext cx="10515600" cy="5147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Применение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let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const</a:t>
            </a:r>
          </a:p>
          <a:p>
            <a:pPr marL="0" indent="0">
              <a:buNone/>
            </a:pPr>
            <a:r>
              <a:rPr lang="ru-RU" altLang="ru-RU" dirty="0">
                <a:solidFill>
                  <a:srgbClr val="333333"/>
                </a:solidFill>
                <a:latin typeface="BlinkMacSystemFont"/>
              </a:rPr>
              <a:t>У объявлений переменной через </a:t>
            </a:r>
            <a:r>
              <a:rPr lang="ru-RU" altLang="ru-RU" dirty="0" err="1">
                <a:solidFill>
                  <a:srgbClr val="333333"/>
                </a:solidFill>
                <a:latin typeface="Consolas" panose="020B0609020204030204" pitchFamily="49" charset="0"/>
              </a:rPr>
              <a:t>let</a:t>
            </a:r>
            <a:r>
              <a:rPr lang="ru-RU" altLang="ru-RU" dirty="0">
                <a:solidFill>
                  <a:srgbClr val="333333"/>
                </a:solidFill>
                <a:latin typeface="BlinkMacSystemFont"/>
              </a:rPr>
              <a:t> есть три основных отличия от </a:t>
            </a:r>
            <a:r>
              <a:rPr lang="ru-RU" altLang="ru-RU" dirty="0" err="1">
                <a:solidFill>
                  <a:srgbClr val="333333"/>
                </a:solidFill>
                <a:latin typeface="Consolas" panose="020B0609020204030204" pitchFamily="49" charset="0"/>
              </a:rPr>
              <a:t>var</a:t>
            </a:r>
            <a:r>
              <a:rPr lang="ru-RU" altLang="ru-RU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ru-RU" dirty="0"/>
              <a:t>Область видимости переменной </a:t>
            </a:r>
            <a:r>
              <a:rPr lang="ru-RU" dirty="0" err="1"/>
              <a:t>let</a:t>
            </a:r>
            <a:r>
              <a:rPr lang="ru-RU" dirty="0"/>
              <a:t> – блок {...}.</a:t>
            </a:r>
          </a:p>
          <a:p>
            <a:pPr marL="514350" indent="-514350">
              <a:buAutoNum type="arabicPeriod"/>
            </a:pPr>
            <a:r>
              <a:rPr lang="ru-RU" dirty="0"/>
              <a:t>Переменная </a:t>
            </a:r>
            <a:r>
              <a:rPr lang="ru-RU" dirty="0" err="1"/>
              <a:t>let</a:t>
            </a:r>
            <a:r>
              <a:rPr lang="ru-RU" dirty="0"/>
              <a:t> видна только после объявления. Переменные, объявленные через </a:t>
            </a:r>
            <a:r>
              <a:rPr lang="ru-RU" dirty="0" err="1"/>
              <a:t>var</a:t>
            </a:r>
            <a:r>
              <a:rPr lang="ru-RU" dirty="0"/>
              <a:t> существуют и до объявления. Они равны </a:t>
            </a:r>
            <a:r>
              <a:rPr lang="ru-RU" dirty="0" err="1"/>
              <a:t>undefined</a:t>
            </a:r>
            <a:r>
              <a:rPr lang="ru-RU" dirty="0"/>
              <a:t>.</a:t>
            </a:r>
          </a:p>
          <a:p>
            <a:pPr marL="514350" indent="-514350">
              <a:buAutoNum type="arabicPeriod"/>
            </a:pPr>
            <a:r>
              <a:rPr lang="ru-RU" dirty="0"/>
              <a:t>При использовании в цикле, для каждой итерации создаётся своя переменная.</a:t>
            </a:r>
          </a:p>
        </p:txBody>
      </p:sp>
    </p:spTree>
    <p:extLst>
      <p:ext uri="{BB962C8B-B14F-4D97-AF65-F5344CB8AC3E}">
        <p14:creationId xmlns:p14="http://schemas.microsoft.com/office/powerpoint/2010/main" val="416981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551F35-A8A4-4BFB-A759-AA7A5976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980C38F-B61D-4785-ADFC-7991FCAC1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53" y="1825625"/>
            <a:ext cx="58422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var apples = 5;</a:t>
            </a:r>
          </a:p>
          <a:p>
            <a:pPr marL="0" indent="0">
              <a:buNone/>
            </a:pPr>
            <a:r>
              <a:rPr lang="en-US" dirty="0"/>
              <a:t>if (true) {</a:t>
            </a:r>
          </a:p>
          <a:p>
            <a:pPr marL="0" indent="0">
              <a:buNone/>
            </a:pPr>
            <a:r>
              <a:rPr lang="en-US" dirty="0"/>
              <a:t>  var apples = 10;</a:t>
            </a:r>
          </a:p>
          <a:p>
            <a:pPr marL="0" indent="0">
              <a:buNone/>
            </a:pPr>
            <a:r>
              <a:rPr lang="en-US" dirty="0"/>
              <a:t>  alert(apples); // 10 (</a:t>
            </a:r>
            <a:r>
              <a:rPr lang="ru-RU" dirty="0"/>
              <a:t>внутри блока)</a:t>
            </a:r>
          </a:p>
          <a:p>
            <a:pPr marL="0" indent="0">
              <a:buNone/>
            </a:pPr>
            <a:r>
              <a:rPr lang="ru-RU" dirty="0"/>
              <a:t>}</a:t>
            </a:r>
          </a:p>
          <a:p>
            <a:pPr marL="0" indent="0">
              <a:buNone/>
            </a:pPr>
            <a:r>
              <a:rPr lang="en-US" dirty="0"/>
              <a:t>alert(apples); // 10 (</a:t>
            </a:r>
            <a:r>
              <a:rPr lang="ru-RU" dirty="0"/>
              <a:t>снаружи блока то же самое)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EE1396-A726-4492-AC73-86B02899A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422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 apples = 5; // (*)</a:t>
            </a:r>
          </a:p>
          <a:p>
            <a:pPr marL="0" indent="0">
              <a:buNone/>
            </a:pPr>
            <a:r>
              <a:rPr lang="en-US" dirty="0"/>
              <a:t>if (true) {</a:t>
            </a:r>
          </a:p>
          <a:p>
            <a:pPr marL="0" indent="0">
              <a:buNone/>
            </a:pPr>
            <a:r>
              <a:rPr lang="en-US" dirty="0"/>
              <a:t>  let apples = 10;</a:t>
            </a:r>
          </a:p>
          <a:p>
            <a:pPr marL="0" indent="0">
              <a:buNone/>
            </a:pPr>
            <a:r>
              <a:rPr lang="en-US" dirty="0"/>
              <a:t>  alert(apples); // 10 (</a:t>
            </a:r>
            <a:r>
              <a:rPr lang="ru-RU" dirty="0"/>
              <a:t>внутри блока)</a:t>
            </a:r>
          </a:p>
          <a:p>
            <a:pPr marL="0" indent="0">
              <a:buNone/>
            </a:pPr>
            <a:r>
              <a:rPr lang="ru-RU" dirty="0"/>
              <a:t>}</a:t>
            </a:r>
          </a:p>
          <a:p>
            <a:pPr marL="0" indent="0">
              <a:buNone/>
            </a:pPr>
            <a:r>
              <a:rPr lang="en-US" dirty="0"/>
              <a:t>alert(apples); // 5 (</a:t>
            </a:r>
            <a:r>
              <a:rPr lang="ru-RU" dirty="0"/>
              <a:t>снаружи блока значение не изменилось)</a:t>
            </a:r>
          </a:p>
        </p:txBody>
      </p:sp>
    </p:spTree>
    <p:extLst>
      <p:ext uri="{BB962C8B-B14F-4D97-AF65-F5344CB8AC3E}">
        <p14:creationId xmlns:p14="http://schemas.microsoft.com/office/powerpoint/2010/main" val="268498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15EAE27-AE1A-4B1D-9B5F-D0ACD92F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030"/>
          </a:xfrm>
        </p:spPr>
        <p:txBody>
          <a:bodyPr>
            <a:normAutofit fontScale="90000"/>
          </a:bodyPr>
          <a:lstStyle/>
          <a:p>
            <a:r>
              <a:rPr lang="en-US" dirty="0"/>
              <a:t>const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F3C231-D683-42E5-BA22-A096C08A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1136342"/>
            <a:ext cx="11558726" cy="504062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Объявление </a:t>
            </a:r>
            <a:r>
              <a:rPr lang="ru-RU" dirty="0" err="1"/>
              <a:t>const</a:t>
            </a:r>
            <a:r>
              <a:rPr lang="ru-RU" dirty="0"/>
              <a:t> задаёт константу, то есть переменную, которую нельзя менять:</a:t>
            </a:r>
          </a:p>
          <a:p>
            <a:pPr marL="0" indent="0">
              <a:buNone/>
            </a:pPr>
            <a:r>
              <a:rPr lang="ru-RU" dirty="0" err="1"/>
              <a:t>const</a:t>
            </a:r>
            <a:r>
              <a:rPr lang="ru-RU" dirty="0"/>
              <a:t> </a:t>
            </a:r>
            <a:r>
              <a:rPr lang="ru-RU" dirty="0" err="1"/>
              <a:t>apple</a:t>
            </a:r>
            <a:r>
              <a:rPr lang="ru-RU" dirty="0"/>
              <a:t> = 5;</a:t>
            </a:r>
          </a:p>
          <a:p>
            <a:pPr marL="0" indent="0">
              <a:buNone/>
            </a:pPr>
            <a:r>
              <a:rPr lang="ru-RU" dirty="0" err="1"/>
              <a:t>apple</a:t>
            </a:r>
            <a:r>
              <a:rPr lang="ru-RU" dirty="0"/>
              <a:t> = 10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В остальном объявление </a:t>
            </a:r>
            <a:r>
              <a:rPr lang="ru-RU" dirty="0" err="1"/>
              <a:t>const</a:t>
            </a:r>
            <a:r>
              <a:rPr lang="ru-RU" dirty="0"/>
              <a:t> полностью аналогично </a:t>
            </a:r>
            <a:r>
              <a:rPr lang="ru-RU" dirty="0" err="1"/>
              <a:t>let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Заметим, что если в константу присвоен объект, то от изменения защищена сама константа, но не свойства внутри неё: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const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user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= {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name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 "Вася"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};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user.name = "Петя"; </a:t>
            </a:r>
            <a:r>
              <a:rPr lang="ru-RU" dirty="0"/>
              <a:t>// допустимо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user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= 5;</a:t>
            </a:r>
            <a:r>
              <a:rPr lang="ru-RU" dirty="0"/>
              <a:t> // нельзя, будет ошибка; // ошибка</a:t>
            </a:r>
          </a:p>
        </p:txBody>
      </p:sp>
    </p:spTree>
    <p:extLst>
      <p:ext uri="{BB962C8B-B14F-4D97-AF65-F5344CB8AC3E}">
        <p14:creationId xmlns:p14="http://schemas.microsoft.com/office/powerpoint/2010/main" val="80181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E8729-23B1-4061-A55E-16FF684D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EC6FA7-EA50-450E-A288-5169F84A1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A61CF7-34EA-4B62-B060-85AFB69D4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" y="0"/>
            <a:ext cx="11937235" cy="692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4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563D2-24C8-446E-8626-063774D6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3CA012-A993-48C5-90E4-33C1203BE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A9659E-A5F1-4F35-838E-93024A24C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404"/>
            <a:ext cx="11843134" cy="67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1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92BF0-9EA1-4EE8-A111-3625CFE5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6F2C6-908B-4ED5-9DEA-7AB77B115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05C1F-60D2-4F98-B1B5-9E27FC905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52454" cy="68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5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4BEB7-8EDD-435F-ACA3-F54C3132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8876FB-ABE4-450E-BEF7-BF419D098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FAE65-3E72-4067-9495-65C3F9DA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0419" cy="65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8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BE646-C4C3-408F-AFEE-C0CA7DB3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CAFEE-0097-4D9D-9A51-C2C0350E6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8A9E81-2A93-4422-A874-FC8902DFF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5" y="0"/>
            <a:ext cx="11854149" cy="678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50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5796-32FB-4D6A-942C-11F536A7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8EB3EF-AEA1-4C90-8630-D29210FF6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81B2B5-83BC-4A53-AFD5-D5282558A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4" y="23602"/>
            <a:ext cx="11622795" cy="65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9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C5345-8758-4A93-81AD-0207809E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EE676E-37DB-42BD-B63A-DF211AB82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0B94FD-37EB-4C6D-8350-4836C553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52453" cy="67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6CEF8-DEEC-4398-8AFE-3A4D4F9BC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49781-DA43-4521-9A5B-33D8C479E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7CBF12-78E9-4D65-8837-51E27ED3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7" y="-24068"/>
            <a:ext cx="11666862" cy="68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76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CD45-EC0F-4CD0-9B51-1685C4EC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36472-D8FD-4333-A340-FDA7CB52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B2896-AC00-4E7B-B2F7-DC1C4467F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9402" cy="675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18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4669A-78C5-470C-AE4B-BC3E0193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9317D8-826B-47E9-98CD-FDCEC869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4CB7A4-7AED-4E55-B964-28AB83874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19"/>
            <a:ext cx="12052453" cy="67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77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BC285-1B23-4E21-A37A-77C65B2B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B1C2B2-254D-45A2-BBD6-6CA7897E9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4AD52C-34D8-4D73-808F-58E93AC74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65166" cy="68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4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4335D-B103-4FA6-8BAD-B1CCA6D6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935DA-A9CB-4567-A975-50641E1FD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F02813-95A4-4FD1-8591-89A95F2C9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4" y="53076"/>
            <a:ext cx="11772441" cy="66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01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28E36-5743-4E72-AD2E-E3BB94D8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D5A154-609C-498C-97DD-BDA0223F4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F0827C-4AB0-4B25-9C5D-D129351CC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2453" cy="68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7F837-E434-4840-8D45-8D5FFDE5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8B160-0651-4EA3-B9D6-570FFB552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951970-C5A3-4528-9158-224CB699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75335" cy="68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2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3C27B-58A0-4C41-B5DC-65A4CAA3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A551A-984F-429A-A09A-33D7FEA9E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E58E7D-82CB-492B-A61B-E03E0A0E8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67"/>
            <a:ext cx="12052453" cy="67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15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32696-328A-4062-83EF-68690B3A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618662-D9DB-48F6-BDC7-A1F8FDED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82EEB0-2543-41C9-84D4-19C9EF1B0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52453" cy="681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00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4DF56-4968-4060-8185-4756BD73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C632A2-54FA-4CA5-B1B4-C960A3D0B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CC2BDD-8676-4341-A259-002500AFF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86353" cy="68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4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D58C1-096C-4C81-AECE-493C4895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27E0D4-3366-4982-8C0A-BED06AB09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1EB5DF-8C0F-4A0C-9E8A-DA09FAC3E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8614"/>
            <a:ext cx="12052452" cy="69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6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F02FD-06B9-46CD-821E-0AF78434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3E7C6-9835-4452-BFB3-B957E2D10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49A13-F8FA-49F2-8576-4159D843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0"/>
            <a:ext cx="11813410" cy="68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0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2C19B-6127-43BB-8624-08AC29E1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3500C-EDBE-40E4-9E68-7CEA66C84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B13197-7BBD-4252-8243-81ADC92C6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9" y="-23015"/>
            <a:ext cx="11865875" cy="68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B5BDE-9325-4B1C-A545-CFE2144B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BB745-F632-4F54-BC7B-42A67A31E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9C573F-9166-4CED-AFE2-C5D87429A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0" y="31042"/>
            <a:ext cx="11919504" cy="68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0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93D8C-738D-4ADF-8487-04ADDDB3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D1D7EF-569E-47B9-B464-360D42A22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" y="0"/>
            <a:ext cx="11951970" cy="69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5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C8B3C-17AF-41DB-AB90-FF69C4CE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2077C8-9876-4C82-8D44-7781D6FE8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C10F38-BCAF-4642-8124-6108437C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3800" cy="68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0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20992-0D84-4A8C-AA1E-D354C736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7E3D8-DCA1-4D8D-A336-8E8E1B154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14A787-96C5-4CA0-B787-3B2C85F4C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0466"/>
            <a:ext cx="11821099" cy="677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19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Широкоэкранный</PresentationFormat>
  <Paragraphs>31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BlinkMacSystemFont</vt:lpstr>
      <vt:lpstr>Calibri</vt:lpstr>
      <vt:lpstr>Calibri Light</vt:lpstr>
      <vt:lpstr>Consolas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Переменные и типы данных</vt:lpstr>
      <vt:lpstr>Презентация PowerPoint</vt:lpstr>
      <vt:lpstr>const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Матвеев</dc:creator>
  <cp:lastModifiedBy>Сергей Матвеев</cp:lastModifiedBy>
  <cp:revision>1</cp:revision>
  <dcterms:created xsi:type="dcterms:W3CDTF">2020-03-24T07:51:50Z</dcterms:created>
  <dcterms:modified xsi:type="dcterms:W3CDTF">2020-03-24T07:52:33Z</dcterms:modified>
</cp:coreProperties>
</file>