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E6500E-1AA9-4FA1-8D0B-513709595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2E75927-3299-41B6-BA85-F37C5FE50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BEE0FA-AC4F-47B2-A464-2DA181E22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B602-130B-41BF-9BBF-3351891C874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DCCE96-CD1D-4D31-AD0D-06B78B05D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7D2FAF-C03E-457E-B286-D2790407C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9BBD-ED86-4CD7-BC7A-03EAAC9EC5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815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5FDC4C-7A28-42C7-874E-BE1FD4443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531F43A-9813-4AEB-BA38-F29E1966B0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97A0BD-9F0E-494F-9E63-71436523F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B602-130B-41BF-9BBF-3351891C874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E695C0-5BD5-4047-8B69-4E6036F2B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82881F-4957-47E5-A107-1C9137363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9BBD-ED86-4CD7-BC7A-03EAAC9EC5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52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B0D9A07-01ED-4BDF-B12A-B6EB151FC0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D8C4EA-3EFE-43C5-8DC1-42D1952340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69980B-E542-4813-B872-1C5B9EFC8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B602-130B-41BF-9BBF-3351891C874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19CEF7-47C4-4412-9FAC-474D2C4D2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B4F37F-43E7-4CD2-BB6F-C52340B77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9BBD-ED86-4CD7-BC7A-03EAAC9EC5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097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6AAC4F-BD81-43BB-993D-F2BB360E4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8FD94C-FFBB-4792-9470-8E4493427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720757-3531-45D7-8850-713570860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B602-130B-41BF-9BBF-3351891C874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7A1639-199B-4475-B8ED-C96E64151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133A53-D455-46E8-938C-BA64BE8FE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9BBD-ED86-4CD7-BC7A-03EAAC9EC5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06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11D4EA-F075-4BE8-BE3A-12E916BCD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D6E7794-19AD-44B1-B2BC-A354D8C78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8496BC-46E8-49D6-9AEA-C9DC8E4BD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B602-130B-41BF-9BBF-3351891C874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0D0CC9-DF65-47CA-A5BA-8555DD509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BE8CD0-AC85-48B8-AC9D-31B56A279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9BBD-ED86-4CD7-BC7A-03EAAC9EC5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31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0DF02A-90FF-43FE-BA5E-8E8BA4C0E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5A22D4-F197-48A2-988C-B377766B9E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854AF2-6D2F-411C-9168-F20ACC9C61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38F4F4D-E6EE-43E3-9824-1FF29B96E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B602-130B-41BF-9BBF-3351891C874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31AE13-C117-4F41-82EA-2C32B5A14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184AE1-E906-45E9-8115-B72642262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9BBD-ED86-4CD7-BC7A-03EAAC9EC5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9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32F44D-5DA8-4813-80D8-EF7BDF296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DFD3BA-9327-470F-80ED-F52036587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E367BBA-18F9-4DAD-ADD3-08955BA2D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52615AC-CBBC-4728-BF58-0DAAA569A0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D2F3D91-4EDF-4A37-8A0F-557F189837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6F7BB15-7D66-46B8-81BA-C1845E0D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B602-130B-41BF-9BBF-3351891C874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FF3D4A0-7E11-46AE-8919-7D170779E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FE3D502-4632-48D6-8FE5-33E1F948F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9BBD-ED86-4CD7-BC7A-03EAAC9EC5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135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2158E8-BCA8-4270-BDAD-9147A92D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5A7C200-9E47-45BA-B173-18887DFA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B602-130B-41BF-9BBF-3351891C874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7491669-4EF6-4400-B185-91465D63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A3DCAF5-B5C9-4B11-8C8F-2D347D8E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9BBD-ED86-4CD7-BC7A-03EAAC9EC5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925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00CCEB4-9060-4096-9D00-BB8BB9693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B602-130B-41BF-9BBF-3351891C874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682EFE1-E07A-410F-BFD5-D67EF5A7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EE1C13F-1E52-4710-9440-FDA893781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9BBD-ED86-4CD7-BC7A-03EAAC9EC5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08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DCF743-6618-47B9-8288-F036B4D7F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DD573B-D2DC-4C96-8427-C5FFAB725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C7DA1CA-8E35-48AD-9C4D-3CA9864F9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76FD60-C02A-42DF-BD48-84EF15AE4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B602-130B-41BF-9BBF-3351891C874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FA9D31-91C1-46D3-A68C-154C2735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79A1089-56C6-4ED2-91F4-86658629C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9BBD-ED86-4CD7-BC7A-03EAAC9EC5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48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313CD0-EB12-4D4E-A231-74ED6B682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9D3478C-0268-4014-8ECA-11F962D87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E2BE6EA-B899-4973-BD40-5F4CD77C0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FEFD00C-0C9E-442D-8F1E-3FA84C4EE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B602-130B-41BF-9BBF-3351891C874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4E5A00-2F0F-44E9-9352-FE0F39BAA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6D791B-C746-4321-9966-D9FA2B737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9BBD-ED86-4CD7-BC7A-03EAAC9EC5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01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A053F3-8C04-4A99-A023-50480F03F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A7DAA2-6078-4FC4-93D6-6D143D5D7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7DA8E4-70AC-4E37-B8B3-3FF0D8EBA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BB602-130B-41BF-9BBF-3351891C874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EB954B-5370-4979-AB91-B782871374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D55157-0CF7-40B0-BFA6-72955DCD62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99BBD-ED86-4CD7-BC7A-03EAAC9EC5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42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D41405-3B93-472C-A430-B3808099B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27056" cy="676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6750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52"/>
            <a:ext cx="11423561" cy="6817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7171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19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0476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232469" cy="6478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559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7672" cy="6722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7195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908406" cy="6857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67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84004" cy="6658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8060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869769" cy="689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8253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0483403" cy="6816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2826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54" y="61130"/>
            <a:ext cx="9745305" cy="666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4663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15654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060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0" y="-1"/>
            <a:ext cx="12070813" cy="693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8355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9" y="0"/>
            <a:ext cx="11832271" cy="6503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962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1578107" cy="6695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3375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49132" cy="6632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484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15989" cy="6932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2240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57" y="118201"/>
            <a:ext cx="11539470" cy="6520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2099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Матвеев</dc:creator>
  <cp:lastModifiedBy>Сергей Матвеев</cp:lastModifiedBy>
  <cp:revision>1</cp:revision>
  <dcterms:created xsi:type="dcterms:W3CDTF">2020-03-24T07:53:06Z</dcterms:created>
  <dcterms:modified xsi:type="dcterms:W3CDTF">2020-03-24T07:53:24Z</dcterms:modified>
</cp:coreProperties>
</file>