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413" r:id="rId3"/>
    <p:sldId id="414" r:id="rId4"/>
    <p:sldId id="415" r:id="rId5"/>
    <p:sldId id="490" r:id="rId6"/>
    <p:sldId id="491" r:id="rId7"/>
    <p:sldId id="494" r:id="rId8"/>
    <p:sldId id="459" r:id="rId9"/>
    <p:sldId id="460" r:id="rId10"/>
    <p:sldId id="461" r:id="rId11"/>
    <p:sldId id="462" r:id="rId12"/>
    <p:sldId id="469" r:id="rId13"/>
    <p:sldId id="470" r:id="rId14"/>
    <p:sldId id="471" r:id="rId15"/>
    <p:sldId id="480" r:id="rId16"/>
    <p:sldId id="484" r:id="rId17"/>
    <p:sldId id="481" r:id="rId18"/>
    <p:sldId id="485" r:id="rId19"/>
    <p:sldId id="486" r:id="rId20"/>
    <p:sldId id="473" r:id="rId21"/>
    <p:sldId id="472" r:id="rId22"/>
    <p:sldId id="474" r:id="rId23"/>
    <p:sldId id="475" r:id="rId24"/>
    <p:sldId id="476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06BEB-546C-4EE8-9611-A3FBF82820F9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010EC-D940-4A3F-93B5-BB820CC04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378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0B5058-602F-4A31-876D-A7D137B31D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950977-9C69-47CC-99B1-3B47954BE573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538626" name="Rectangle 2">
            <a:extLst>
              <a:ext uri="{FF2B5EF4-FFF2-40B4-BE49-F238E27FC236}">
                <a16:creationId xmlns:a16="http://schemas.microsoft.com/office/drawing/2014/main" id="{87D39A1D-5C6C-4339-BB84-EC595934C1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8627" name="Rectangle 3">
            <a:extLst>
              <a:ext uri="{FF2B5EF4-FFF2-40B4-BE49-F238E27FC236}">
                <a16:creationId xmlns:a16="http://schemas.microsoft.com/office/drawing/2014/main" id="{7DE2CCC1-4C6D-4120-A426-757EB4FE54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76BD85-E312-4C1B-88F4-7F257E124E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06423B-BFCD-4C9F-B19A-7EA16E9C9D08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562178" name="Rectangle 2">
            <a:extLst>
              <a:ext uri="{FF2B5EF4-FFF2-40B4-BE49-F238E27FC236}">
                <a16:creationId xmlns:a16="http://schemas.microsoft.com/office/drawing/2014/main" id="{B0C84C87-1CBB-46AD-BEC2-5F519ACDA7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2179" name="Rectangle 3">
            <a:extLst>
              <a:ext uri="{FF2B5EF4-FFF2-40B4-BE49-F238E27FC236}">
                <a16:creationId xmlns:a16="http://schemas.microsoft.com/office/drawing/2014/main" id="{F909AF5A-DEA7-4917-8495-29CE8B3F12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9E13226-0347-4B79-8138-D87874A05A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30E04-8574-4A78-A7D6-D883069FB8F3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563202" name="Rectangle 2">
            <a:extLst>
              <a:ext uri="{FF2B5EF4-FFF2-40B4-BE49-F238E27FC236}">
                <a16:creationId xmlns:a16="http://schemas.microsoft.com/office/drawing/2014/main" id="{6242A752-E69E-4766-B601-D3394C8877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03" name="Rectangle 3">
            <a:extLst>
              <a:ext uri="{FF2B5EF4-FFF2-40B4-BE49-F238E27FC236}">
                <a16:creationId xmlns:a16="http://schemas.microsoft.com/office/drawing/2014/main" id="{B06180D9-CF7D-4B15-940C-5023F70F6D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320FD83-E6DC-4FB6-9F82-413BDD80D7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3831FC-49BA-4F03-8444-496C775A0A54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564226" name="Rectangle 2">
            <a:extLst>
              <a:ext uri="{FF2B5EF4-FFF2-40B4-BE49-F238E27FC236}">
                <a16:creationId xmlns:a16="http://schemas.microsoft.com/office/drawing/2014/main" id="{8ADDCAD5-D16A-44D7-8F01-EA9DE54955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4227" name="Rectangle 3">
            <a:extLst>
              <a:ext uri="{FF2B5EF4-FFF2-40B4-BE49-F238E27FC236}">
                <a16:creationId xmlns:a16="http://schemas.microsoft.com/office/drawing/2014/main" id="{D686E3D0-B50F-4B0F-B6C0-33837CBC2B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3FA5B9-C406-4A5D-89A0-D8D9C39EBD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5A508D-66D5-4A31-9FFB-F4F6A834E760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565250" name="Rectangle 2">
            <a:extLst>
              <a:ext uri="{FF2B5EF4-FFF2-40B4-BE49-F238E27FC236}">
                <a16:creationId xmlns:a16="http://schemas.microsoft.com/office/drawing/2014/main" id="{0E910C90-1AC6-4E4E-941D-79EF7A1A1C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5251" name="Rectangle 3">
            <a:extLst>
              <a:ext uri="{FF2B5EF4-FFF2-40B4-BE49-F238E27FC236}">
                <a16:creationId xmlns:a16="http://schemas.microsoft.com/office/drawing/2014/main" id="{31E9C1D5-A28C-4FAC-8BAF-740EDE8FD0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265B501-F7B2-4B9D-9544-AC52B877C3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6286EB-F63E-4E9F-B54D-F086DC5D4F9C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566274" name="Rectangle 2">
            <a:extLst>
              <a:ext uri="{FF2B5EF4-FFF2-40B4-BE49-F238E27FC236}">
                <a16:creationId xmlns:a16="http://schemas.microsoft.com/office/drawing/2014/main" id="{82FF8C2A-3515-4151-B286-F83FDF84F1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6275" name="Rectangle 3">
            <a:extLst>
              <a:ext uri="{FF2B5EF4-FFF2-40B4-BE49-F238E27FC236}">
                <a16:creationId xmlns:a16="http://schemas.microsoft.com/office/drawing/2014/main" id="{56E9E761-4EA5-4B7E-B772-051D7E41D6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9CEF52B-0D4A-4954-A126-506B22E1F3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D34ABE-384C-43C9-8419-6D9E5D4E1A9D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567298" name="Rectangle 2">
            <a:extLst>
              <a:ext uri="{FF2B5EF4-FFF2-40B4-BE49-F238E27FC236}">
                <a16:creationId xmlns:a16="http://schemas.microsoft.com/office/drawing/2014/main" id="{F1C5E31B-AEB8-404C-A704-218E32CBED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7299" name="Rectangle 3">
            <a:extLst>
              <a:ext uri="{FF2B5EF4-FFF2-40B4-BE49-F238E27FC236}">
                <a16:creationId xmlns:a16="http://schemas.microsoft.com/office/drawing/2014/main" id="{56993693-B1BA-4D98-B808-ADBD73168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AA11FA2-6999-4FBB-8F86-A08B2F78EC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5D0A6-0DDA-4078-A5DC-F372FAF6F455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568322" name="Rectangle 2">
            <a:extLst>
              <a:ext uri="{FF2B5EF4-FFF2-40B4-BE49-F238E27FC236}">
                <a16:creationId xmlns:a16="http://schemas.microsoft.com/office/drawing/2014/main" id="{33AFB12F-B097-4145-81EA-2DDFB25F85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8323" name="Rectangle 3">
            <a:extLst>
              <a:ext uri="{FF2B5EF4-FFF2-40B4-BE49-F238E27FC236}">
                <a16:creationId xmlns:a16="http://schemas.microsoft.com/office/drawing/2014/main" id="{5F97A1FE-1DB0-41B7-A890-6A17F7BE49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491601-63A1-4882-B2A2-A751225B67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656432-61B5-4197-9442-BA7E70A9648C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569346" name="Rectangle 2">
            <a:extLst>
              <a:ext uri="{FF2B5EF4-FFF2-40B4-BE49-F238E27FC236}">
                <a16:creationId xmlns:a16="http://schemas.microsoft.com/office/drawing/2014/main" id="{D739890C-E9B8-4FE7-B92E-03F763E0EA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9347" name="Rectangle 3">
            <a:extLst>
              <a:ext uri="{FF2B5EF4-FFF2-40B4-BE49-F238E27FC236}">
                <a16:creationId xmlns:a16="http://schemas.microsoft.com/office/drawing/2014/main" id="{DEC232A0-F4A7-467D-8645-2F9BD2DBBD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1C6B6E8-46D3-48DE-9654-E78A25324D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8CE228-FBF0-4FCB-AABB-F8D21310051C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570370" name="Rectangle 2">
            <a:extLst>
              <a:ext uri="{FF2B5EF4-FFF2-40B4-BE49-F238E27FC236}">
                <a16:creationId xmlns:a16="http://schemas.microsoft.com/office/drawing/2014/main" id="{ACD9865E-DDC9-4E73-956E-24F146B7BE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0371" name="Rectangle 3">
            <a:extLst>
              <a:ext uri="{FF2B5EF4-FFF2-40B4-BE49-F238E27FC236}">
                <a16:creationId xmlns:a16="http://schemas.microsoft.com/office/drawing/2014/main" id="{03A72811-4ABE-41B9-BE5D-CC281662C2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4FC385F-A517-47AD-96F9-45D0CB3C2D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1139CF-F7DB-4102-BA37-FA65346B0A88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571394" name="Rectangle 2">
            <a:extLst>
              <a:ext uri="{FF2B5EF4-FFF2-40B4-BE49-F238E27FC236}">
                <a16:creationId xmlns:a16="http://schemas.microsoft.com/office/drawing/2014/main" id="{E1A564F0-32EB-45FF-B097-9FDEBB459B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1395" name="Rectangle 3">
            <a:extLst>
              <a:ext uri="{FF2B5EF4-FFF2-40B4-BE49-F238E27FC236}">
                <a16:creationId xmlns:a16="http://schemas.microsoft.com/office/drawing/2014/main" id="{C55C5012-5C7E-45FB-BEA4-7B62F4A9C9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BECAE17-7199-4D21-A2B8-B067ECB098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36F92E-A1CD-4C0E-9143-9B981E7845F0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539650" name="Rectangle 2">
            <a:extLst>
              <a:ext uri="{FF2B5EF4-FFF2-40B4-BE49-F238E27FC236}">
                <a16:creationId xmlns:a16="http://schemas.microsoft.com/office/drawing/2014/main" id="{14761BE2-50AD-4826-AD04-F9CF035795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>
            <a:extLst>
              <a:ext uri="{FF2B5EF4-FFF2-40B4-BE49-F238E27FC236}">
                <a16:creationId xmlns:a16="http://schemas.microsoft.com/office/drawing/2014/main" id="{8C3C253B-3C8E-4EC5-B84B-EF47FBEF1E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6BFD799-BE88-462F-86D2-E568445377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79F176-09DD-4795-B9AB-80447F174EF3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572418" name="Rectangle 2">
            <a:extLst>
              <a:ext uri="{FF2B5EF4-FFF2-40B4-BE49-F238E27FC236}">
                <a16:creationId xmlns:a16="http://schemas.microsoft.com/office/drawing/2014/main" id="{438D799A-948B-41BA-8D88-E64C4E5047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2419" name="Rectangle 3">
            <a:extLst>
              <a:ext uri="{FF2B5EF4-FFF2-40B4-BE49-F238E27FC236}">
                <a16:creationId xmlns:a16="http://schemas.microsoft.com/office/drawing/2014/main" id="{53103812-52AE-481C-AC6D-25FC209024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73F803-626A-4A7B-A336-B5F2DAF9F5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47F201-74C7-4A46-A527-5244F4D53F46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540674" name="Rectangle 2">
            <a:extLst>
              <a:ext uri="{FF2B5EF4-FFF2-40B4-BE49-F238E27FC236}">
                <a16:creationId xmlns:a16="http://schemas.microsoft.com/office/drawing/2014/main" id="{2D086D06-B3DA-4FA4-AD28-2DB79A4AD8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0675" name="Rectangle 3">
            <a:extLst>
              <a:ext uri="{FF2B5EF4-FFF2-40B4-BE49-F238E27FC236}">
                <a16:creationId xmlns:a16="http://schemas.microsoft.com/office/drawing/2014/main" id="{52D16904-5592-444E-BDF2-D492535E7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BB91175-69BE-4C02-BADF-E780FE8FE7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2CBCFB-0AF3-4FD0-B056-5C5C3C2DB77A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556034" name="Rectangle 2">
            <a:extLst>
              <a:ext uri="{FF2B5EF4-FFF2-40B4-BE49-F238E27FC236}">
                <a16:creationId xmlns:a16="http://schemas.microsoft.com/office/drawing/2014/main" id="{1A0B56EA-084B-48FC-974E-A2286D1F75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6035" name="Rectangle 3">
            <a:extLst>
              <a:ext uri="{FF2B5EF4-FFF2-40B4-BE49-F238E27FC236}">
                <a16:creationId xmlns:a16="http://schemas.microsoft.com/office/drawing/2014/main" id="{C33AC3E4-2A3D-491D-8356-840354EB1E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A1EFA5-F24E-41A3-A01F-CFABB95434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F3BFA9-106D-4BDF-90B2-15A98238CD83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557058" name="Rectangle 2">
            <a:extLst>
              <a:ext uri="{FF2B5EF4-FFF2-40B4-BE49-F238E27FC236}">
                <a16:creationId xmlns:a16="http://schemas.microsoft.com/office/drawing/2014/main" id="{D7731675-5463-418D-8A07-C301B25D28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7059" name="Rectangle 3">
            <a:extLst>
              <a:ext uri="{FF2B5EF4-FFF2-40B4-BE49-F238E27FC236}">
                <a16:creationId xmlns:a16="http://schemas.microsoft.com/office/drawing/2014/main" id="{F44BD2A1-A7D6-4F38-B964-0F585B254C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6FFACED-B6C8-4C25-AC99-1DBB26E636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E9DB5A-0621-4024-BB4E-1664E3797416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558082" name="Rectangle 2">
            <a:extLst>
              <a:ext uri="{FF2B5EF4-FFF2-40B4-BE49-F238E27FC236}">
                <a16:creationId xmlns:a16="http://schemas.microsoft.com/office/drawing/2014/main" id="{F001BA07-0971-406B-9EF9-077F056AA7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8083" name="Rectangle 3">
            <a:extLst>
              <a:ext uri="{FF2B5EF4-FFF2-40B4-BE49-F238E27FC236}">
                <a16:creationId xmlns:a16="http://schemas.microsoft.com/office/drawing/2014/main" id="{16FE3920-320B-4FCC-BBC9-806D66A024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7B4672-9337-422D-A1AC-1CFA8C4AFF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1EA21-BB24-4460-8256-1A819830EB71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559106" name="Rectangle 2">
            <a:extLst>
              <a:ext uri="{FF2B5EF4-FFF2-40B4-BE49-F238E27FC236}">
                <a16:creationId xmlns:a16="http://schemas.microsoft.com/office/drawing/2014/main" id="{46E2B4F1-A6F7-498D-A2A4-9CB2DBE106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9107" name="Rectangle 3">
            <a:extLst>
              <a:ext uri="{FF2B5EF4-FFF2-40B4-BE49-F238E27FC236}">
                <a16:creationId xmlns:a16="http://schemas.microsoft.com/office/drawing/2014/main" id="{371E3F7F-8ACB-4A61-86A2-C49D546DB4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F8469C6-68BC-414D-A139-C98CB522EB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5E1861-EA00-4311-AD17-73051FFA4E67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560130" name="Rectangle 2">
            <a:extLst>
              <a:ext uri="{FF2B5EF4-FFF2-40B4-BE49-F238E27FC236}">
                <a16:creationId xmlns:a16="http://schemas.microsoft.com/office/drawing/2014/main" id="{887948EA-3B63-4237-A114-F709685D38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0131" name="Rectangle 3">
            <a:extLst>
              <a:ext uri="{FF2B5EF4-FFF2-40B4-BE49-F238E27FC236}">
                <a16:creationId xmlns:a16="http://schemas.microsoft.com/office/drawing/2014/main" id="{C0E14F21-F107-49F2-8A6F-C587FB04CA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72426E-83A3-4402-8180-6245570904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A0E454-3BDA-4F5D-BB02-87B3602B2067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561154" name="Rectangle 2">
            <a:extLst>
              <a:ext uri="{FF2B5EF4-FFF2-40B4-BE49-F238E27FC236}">
                <a16:creationId xmlns:a16="http://schemas.microsoft.com/office/drawing/2014/main" id="{8E322D9F-FCF7-49F1-ADCE-A52FB44917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1155" name="Rectangle 3">
            <a:extLst>
              <a:ext uri="{FF2B5EF4-FFF2-40B4-BE49-F238E27FC236}">
                <a16:creationId xmlns:a16="http://schemas.microsoft.com/office/drawing/2014/main" id="{4C7A46BA-608E-404C-AA24-A32F437281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B5D9DE-39E2-4D60-834A-0DBC503566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9207E17-30E4-40BA-9A21-971717F6E4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D899C9-E1F3-4A60-8B32-907EEC720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C9B0-487B-43C9-9437-4FFE6807D44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F1DC04-E131-4742-9A55-9566C3789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AACDA9-B716-48CB-866D-87AFA286A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AC70-BA22-4922-ADA4-C5FDE004B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57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CDCE3-5766-4F8E-A431-038CD11C4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AE5DBB6-A366-4567-8200-04FAD1BC4F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C9604F-22E6-4B66-94C0-491813104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C9B0-487B-43C9-9437-4FFE6807D44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19CB22-D4ED-413D-B912-532D943E3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31310E-8112-491C-BAA4-57D5417E8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AC70-BA22-4922-ADA4-C5FDE004B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173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C002303-3840-45DE-A7D2-377AF6DC9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DE05295-4C16-4156-8DBC-218075AC29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FE626F-4968-40F3-A0CC-5EC25EB54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C9B0-487B-43C9-9437-4FFE6807D44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CA1D8D-90CF-42CF-8409-97C33082C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843480-BAA7-437E-9E0B-2F38C4590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AC70-BA22-4922-ADA4-C5FDE004B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431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BFE8A3-B3EE-419C-8D3E-C62960D91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" y="115888"/>
            <a:ext cx="11404600" cy="46355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>
            <a:extLst>
              <a:ext uri="{FF2B5EF4-FFF2-40B4-BE49-F238E27FC236}">
                <a16:creationId xmlns:a16="http://schemas.microsoft.com/office/drawing/2014/main" id="{094C040C-051D-46AA-9FAB-B2F0C882DDCF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334434" y="1052513"/>
            <a:ext cx="11330517" cy="5256212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B368E50-1009-45E7-B241-3ECFFCF24B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77085" y="6400800"/>
            <a:ext cx="814916" cy="457200"/>
          </a:xfrm>
        </p:spPr>
        <p:txBody>
          <a:bodyPr/>
          <a:lstStyle>
            <a:lvl1pPr>
              <a:defRPr/>
            </a:lvl1pPr>
          </a:lstStyle>
          <a:p>
            <a:fld id="{CBD7B7B9-0B91-4EDF-BD19-3E5B755A57D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7727FA-867B-420F-9D24-5620E3D95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27651" y="64008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3A9E4675-8F54-403F-B145-DEC9A45AF74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0" y="64008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67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FC0D9C-09D0-44BC-B10D-EEC6DEA99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92E1FD-6BDC-4AB1-AA8D-82E53D34C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1B2551-B07F-4D23-815A-498DC373F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C9B0-487B-43C9-9437-4FFE6807D44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639F7A-E1F9-41D2-B4B2-8637E0FE0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FE1B9B-C564-40BD-BC66-96EC4823D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AC70-BA22-4922-ADA4-C5FDE004B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13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6522C4-342C-419F-BB43-0DFBB8B6B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3F6797A-7BBD-4440-AC51-A478B4D6A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851FC7-7581-48BC-A327-35EC4C999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C9B0-487B-43C9-9437-4FFE6807D44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0317CE-755F-47B9-A88F-79B4A53D8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714E6-C276-4F8D-91EE-6824994A1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AC70-BA22-4922-ADA4-C5FDE004B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769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C423F3-3EE5-4653-B953-77C0AD8E0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57A96A-EE25-4E88-B2D6-8F34326336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D191F0-5DAD-4FB3-880A-263261D4A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EE7EC1-4251-4599-916D-3D00FD385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C9B0-487B-43C9-9437-4FFE6807D44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9257BC0-EED2-44E2-9FC4-E6715F9C9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75D29F-11D2-4D20-AEF6-D6CDEA374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AC70-BA22-4922-ADA4-C5FDE004B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29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EEFE33-E060-4A84-9A28-91DE59EBA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4596FF-C1C6-4732-891F-9BCD6841C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CA51BD-0760-4E83-9FBE-09DEBE036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BACA145-F432-4A6D-86D6-39F0EADC8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3F68123-95C4-4739-82C9-F360A82EE8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A3C58D2-B3ED-4348-97AD-5D2248E7A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C9B0-487B-43C9-9437-4FFE6807D44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2B34C83-C8D7-4EEE-9E31-3A838AE8C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142937D-9960-4234-ABEE-0096BC92C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AC70-BA22-4922-ADA4-C5FDE004B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971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901298-5990-4BE9-B237-55086FA4E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19AE657-129E-4DCA-9849-31B499DAE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C9B0-487B-43C9-9437-4FFE6807D44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7181-2A1B-40BC-9068-ACEB4F546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D6BEF7B-1E47-4B4C-932E-F41DF1538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AC70-BA22-4922-ADA4-C5FDE004B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1985379-8D7F-4AC5-8873-DB89A2F62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C9B0-487B-43C9-9437-4FFE6807D44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EA5505B-C5B5-4915-836F-371C52EA7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CDA635D-A41C-4A24-ABBC-23AD9FA18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AC70-BA22-4922-ADA4-C5FDE004B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57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8EE031-D208-4238-BA89-B9CC38512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95399E-843E-4591-8EC7-F04ED05D9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882C205-7775-4F83-95FE-9B451A98D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C7EF335-1429-447F-8C96-FDA8F9A72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C9B0-487B-43C9-9437-4FFE6807D44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526A5A8-5056-4A50-A642-13FD366CC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1D0C2D-CCAE-485A-8369-782FF283E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AC70-BA22-4922-ADA4-C5FDE004B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771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E566CB-F746-43BC-B844-C4CD1E564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5CC7E03-8103-4EC3-96C9-8D3C126FFA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ECC4B45-C7A7-427A-BD48-2CA3DB58C4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8DD006-3170-4E34-9BD0-48B45BBBE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C9B0-487B-43C9-9437-4FFE6807D44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C9FBD47-0AC9-47E3-8E17-DE6D6BBD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A47025A-B7CA-477A-AD01-3E02F9CEE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AC70-BA22-4922-ADA4-C5FDE004B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108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0BAB59-E3DB-498B-8594-AC7735DB3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407E55-70F5-48DF-A9B7-8F048F768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6AD48F-D5D7-4F6B-A173-15A7BD05C0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3C9B0-487B-43C9-9437-4FFE6807D44E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92CC65-0E80-40ED-B858-3BF6E5BEF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605D9D-7068-4F23-A9BD-7C0EF9C5A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8AC70-BA22-4922-ADA4-C5FDE004B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307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www.proklondike.com/artpics/95.gi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E187C6-5610-4182-8DD3-1F46460EC0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884F4B4-869C-4A82-A106-2D5275D363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035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3">
            <a:extLst>
              <a:ext uri="{FF2B5EF4-FFF2-40B4-BE49-F238E27FC236}">
                <a16:creationId xmlns:a16="http://schemas.microsoft.com/office/drawing/2014/main" id="{F56F536E-3D36-4D37-93B6-3E4228B2D1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10056814" y="6400800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80184F86-0DE5-4047-B21D-B5101D46DC34}" type="slidenum">
              <a:rPr lang="ru-RU" altLang="ru-RU" smtClean="0"/>
              <a:pPr/>
              <a:t>10</a:t>
            </a:fld>
            <a:endParaRPr lang="ru-RU" altLang="ru-RU"/>
          </a:p>
        </p:txBody>
      </p:sp>
      <p:sp>
        <p:nvSpPr>
          <p:cNvPr id="343042" name="Rectangle 2">
            <a:extLst>
              <a:ext uri="{FF2B5EF4-FFF2-40B4-BE49-F238E27FC236}">
                <a16:creationId xmlns:a16="http://schemas.microsoft.com/office/drawing/2014/main" id="{977E4023-6810-47B3-89E3-54552C6FB1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1950" y="0"/>
            <a:ext cx="8229600" cy="692150"/>
          </a:xfrm>
        </p:spPr>
        <p:txBody>
          <a:bodyPr>
            <a:normAutofit fontScale="90000"/>
          </a:bodyPr>
          <a:lstStyle/>
          <a:p>
            <a:r>
              <a:rPr lang="ru-RU" altLang="ru-RU"/>
              <a:t>Создание новых узлов </a:t>
            </a:r>
          </a:p>
        </p:txBody>
      </p:sp>
      <p:sp>
        <p:nvSpPr>
          <p:cNvPr id="343044" name="Rectangle 4">
            <a:extLst>
              <a:ext uri="{FF2B5EF4-FFF2-40B4-BE49-F238E27FC236}">
                <a16:creationId xmlns:a16="http://schemas.microsoft.com/office/drawing/2014/main" id="{41BD91D5-7BB3-47E1-B8DE-DB119231D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1193832"/>
            <a:ext cx="7680221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800"/>
              <a:t>Создание нового элемента определённого типа: </a:t>
            </a:r>
          </a:p>
        </p:txBody>
      </p:sp>
      <p:sp>
        <p:nvSpPr>
          <p:cNvPr id="343045" name="Rectangle 5">
            <a:extLst>
              <a:ext uri="{FF2B5EF4-FFF2-40B4-BE49-F238E27FC236}">
                <a16:creationId xmlns:a16="http://schemas.microsoft.com/office/drawing/2014/main" id="{E0EE9637-CCA7-410F-A3EF-89735A6E0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0" y="2493814"/>
            <a:ext cx="5552010" cy="46384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/>
              <a:t>var oItem = document.createElement("LI") </a:t>
            </a:r>
          </a:p>
        </p:txBody>
      </p:sp>
      <p:sp>
        <p:nvSpPr>
          <p:cNvPr id="343046" name="Text Box 6">
            <a:extLst>
              <a:ext uri="{FF2B5EF4-FFF2-40B4-BE49-F238E27FC236}">
                <a16:creationId xmlns:a16="http://schemas.microsoft.com/office/drawing/2014/main" id="{3EB443FC-63C6-44E7-95D7-09A934892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3090864"/>
            <a:ext cx="4963964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r>
              <a:rPr lang="ru-RU" altLang="ru-RU" sz="2800"/>
              <a:t>Создание текстового элемента:</a:t>
            </a:r>
          </a:p>
        </p:txBody>
      </p:sp>
      <p:sp>
        <p:nvSpPr>
          <p:cNvPr id="343047" name="Rectangle 7">
            <a:extLst>
              <a:ext uri="{FF2B5EF4-FFF2-40B4-BE49-F238E27FC236}">
                <a16:creationId xmlns:a16="http://schemas.microsoft.com/office/drawing/2014/main" id="{B26B1F1F-0613-486A-AB20-10CA9524E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1" y="3751114"/>
            <a:ext cx="5666721" cy="46384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/>
              <a:t>var oText = document.createTextNode(</a:t>
            </a:r>
            <a:r>
              <a:rPr lang="en-US" altLang="ru-RU" sz="2400"/>
              <a:t>text</a:t>
            </a:r>
            <a:r>
              <a:rPr lang="ru-RU" altLang="ru-RU" sz="2400"/>
              <a:t>) </a:t>
            </a:r>
          </a:p>
        </p:txBody>
      </p:sp>
      <p:sp>
        <p:nvSpPr>
          <p:cNvPr id="343048" name="Rectangle 8">
            <a:extLst>
              <a:ext uri="{FF2B5EF4-FFF2-40B4-BE49-F238E27FC236}">
                <a16:creationId xmlns:a16="http://schemas.microsoft.com/office/drawing/2014/main" id="{34D0EBFF-9C87-407E-9A69-39A71CBA3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1" y="1917552"/>
            <a:ext cx="5729495" cy="46384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/>
              <a:t>var </a:t>
            </a:r>
            <a:r>
              <a:rPr lang="en-US" altLang="ru-RU" sz="2400"/>
              <a:t>nl</a:t>
            </a:r>
            <a:r>
              <a:rPr lang="ru-RU" altLang="ru-RU" sz="2400"/>
              <a:t> = document.createElement(</a:t>
            </a:r>
            <a:r>
              <a:rPr lang="en-US" altLang="ru-RU" sz="2400"/>
              <a:t>tagName</a:t>
            </a:r>
            <a:r>
              <a:rPr lang="ru-RU" altLang="ru-RU" sz="2400"/>
              <a:t>) </a:t>
            </a:r>
          </a:p>
        </p:txBody>
      </p:sp>
      <p:sp>
        <p:nvSpPr>
          <p:cNvPr id="343049" name="Rectangle 9">
            <a:extLst>
              <a:ext uri="{FF2B5EF4-FFF2-40B4-BE49-F238E27FC236}">
                <a16:creationId xmlns:a16="http://schemas.microsoft.com/office/drawing/2014/main" id="{4EF7E01B-1734-41A9-BFC2-18D48093D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1" y="4403577"/>
            <a:ext cx="5981615" cy="46384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/>
              <a:t>var oText = document.createTextNode("XML") </a:t>
            </a:r>
          </a:p>
        </p:txBody>
      </p:sp>
      <p:sp>
        <p:nvSpPr>
          <p:cNvPr id="343050" name="Rectangle 10">
            <a:extLst>
              <a:ext uri="{FF2B5EF4-FFF2-40B4-BE49-F238E27FC236}">
                <a16:creationId xmlns:a16="http://schemas.microsoft.com/office/drawing/2014/main" id="{91E123FC-3D9F-42F6-82BB-BB2024F14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26" y="3179614"/>
            <a:ext cx="1951473" cy="463846"/>
          </a:xfrm>
          <a:prstGeom prst="rect">
            <a:avLst/>
          </a:prstGeom>
          <a:noFill/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8F4F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/>
              <a:t>&lt;LI&gt;XML&lt;/LI&gt;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F065573E-AE73-44CF-989F-851A162553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10056814" y="6400800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80184F86-0DE5-4047-B21D-B5101D46DC34}" type="slidenum">
              <a:rPr lang="ru-RU" altLang="ru-RU" smtClean="0"/>
              <a:pPr/>
              <a:t>11</a:t>
            </a:fld>
            <a:endParaRPr lang="ru-RU" altLang="ru-RU"/>
          </a:p>
        </p:txBody>
      </p:sp>
      <p:sp>
        <p:nvSpPr>
          <p:cNvPr id="344066" name="Rectangle 2">
            <a:extLst>
              <a:ext uri="{FF2B5EF4-FFF2-40B4-BE49-F238E27FC236}">
                <a16:creationId xmlns:a16="http://schemas.microsoft.com/office/drawing/2014/main" id="{56CAC9D3-7C01-4773-9BA1-1D8AE921D5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7488" y="-100013"/>
            <a:ext cx="9144001" cy="1008063"/>
          </a:xfrm>
        </p:spPr>
        <p:txBody>
          <a:bodyPr/>
          <a:lstStyle/>
          <a:p>
            <a:r>
              <a:rPr lang="ru-RU" altLang="ru-RU"/>
              <a:t>Редактирование дерева документа</a:t>
            </a:r>
          </a:p>
        </p:txBody>
      </p:sp>
      <p:sp>
        <p:nvSpPr>
          <p:cNvPr id="344070" name="Rectangle 6">
            <a:extLst>
              <a:ext uri="{FF2B5EF4-FFF2-40B4-BE49-F238E27FC236}">
                <a16:creationId xmlns:a16="http://schemas.microsoft.com/office/drawing/2014/main" id="{E4742430-78D1-4326-AD15-1FC03F37F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836614"/>
            <a:ext cx="7921625" cy="535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ru-RU" altLang="ru-RU" sz="2400" b="1"/>
              <a:t>appendChild()</a:t>
            </a:r>
            <a:r>
              <a:rPr lang="en-US" altLang="ru-RU" sz="2400"/>
              <a:t> – </a:t>
            </a:r>
            <a:r>
              <a:rPr lang="ru-RU" altLang="ru-RU" sz="2400"/>
              <a:t>вставка в конец</a:t>
            </a:r>
          </a:p>
        </p:txBody>
      </p:sp>
      <p:sp>
        <p:nvSpPr>
          <p:cNvPr id="344071" name="Rectangle 7">
            <a:extLst>
              <a:ext uri="{FF2B5EF4-FFF2-40B4-BE49-F238E27FC236}">
                <a16:creationId xmlns:a16="http://schemas.microsoft.com/office/drawing/2014/main" id="{51BF313B-8AC5-40D5-87BF-862C74E51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26" y="3646339"/>
            <a:ext cx="1951473" cy="463846"/>
          </a:xfrm>
          <a:prstGeom prst="rect">
            <a:avLst/>
          </a:prstGeom>
          <a:noFill/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8F4F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/>
              <a:t>&lt;LI&gt;XML&lt;/LI&gt; </a:t>
            </a:r>
          </a:p>
        </p:txBody>
      </p:sp>
      <p:sp>
        <p:nvSpPr>
          <p:cNvPr id="344072" name="Rectangle 8">
            <a:extLst>
              <a:ext uri="{FF2B5EF4-FFF2-40B4-BE49-F238E27FC236}">
                <a16:creationId xmlns:a16="http://schemas.microsoft.com/office/drawing/2014/main" id="{9B72F871-2F6F-4B31-9058-EA30BE2B0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1414314"/>
            <a:ext cx="6808957" cy="46384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/>
              <a:t>oItem.appendChild(oText)</a:t>
            </a:r>
            <a:r>
              <a:rPr lang="en-US" altLang="ru-RU" sz="2400"/>
              <a:t>; </a:t>
            </a:r>
            <a:r>
              <a:rPr lang="ru-RU" altLang="ru-RU" sz="2400"/>
              <a:t>oList.appendChild(oItem) </a:t>
            </a:r>
          </a:p>
        </p:txBody>
      </p:sp>
      <p:sp>
        <p:nvSpPr>
          <p:cNvPr id="344075" name="Rectangle 11">
            <a:extLst>
              <a:ext uri="{FF2B5EF4-FFF2-40B4-BE49-F238E27FC236}">
                <a16:creationId xmlns:a16="http://schemas.microsoft.com/office/drawing/2014/main" id="{20E94FBE-E02D-403F-8EA2-0A8B42796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916113"/>
            <a:ext cx="7729722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r>
              <a:rPr lang="ru-RU" altLang="ru-RU" sz="2400" b="1"/>
              <a:t>insertBefore()</a:t>
            </a:r>
            <a:r>
              <a:rPr lang="ru-RU" altLang="ru-RU" sz="2400"/>
              <a:t> – вставка в определённое место коллекции</a:t>
            </a:r>
          </a:p>
        </p:txBody>
      </p:sp>
      <p:sp>
        <p:nvSpPr>
          <p:cNvPr id="344076" name="Rectangle 12">
            <a:extLst>
              <a:ext uri="{FF2B5EF4-FFF2-40B4-BE49-F238E27FC236}">
                <a16:creationId xmlns:a16="http://schemas.microsoft.com/office/drawing/2014/main" id="{FEE17B7A-6376-4700-B1CE-676FB53B2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362" y="2372341"/>
            <a:ext cx="8424862" cy="8318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r>
              <a:rPr lang="ru-RU" altLang="ru-RU" sz="2400" dirty="0"/>
              <a:t>var </a:t>
            </a:r>
            <a:r>
              <a:rPr lang="ru-RU" altLang="ru-RU" sz="2400" dirty="0" err="1"/>
              <a:t>oBrother</a:t>
            </a:r>
            <a:r>
              <a:rPr lang="ru-RU" altLang="ru-RU" sz="2400" dirty="0"/>
              <a:t> = </a:t>
            </a:r>
            <a:r>
              <a:rPr lang="ru-RU" altLang="ru-RU" sz="2400" dirty="0" err="1"/>
              <a:t>oList.firstChild.nextSiblingoList.insertBefore</a:t>
            </a:r>
            <a:r>
              <a:rPr lang="ru-RU" altLang="ru-RU" sz="2400" dirty="0"/>
              <a:t>(</a:t>
            </a:r>
            <a:r>
              <a:rPr lang="ru-RU" altLang="ru-RU" sz="2400" dirty="0" err="1"/>
              <a:t>oItem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oBrother</a:t>
            </a:r>
            <a:r>
              <a:rPr lang="ru-RU" altLang="ru-RU" sz="2400" dirty="0"/>
              <a:t>) </a:t>
            </a:r>
          </a:p>
        </p:txBody>
      </p:sp>
      <p:sp>
        <p:nvSpPr>
          <p:cNvPr id="344077" name="Rectangle 13">
            <a:extLst>
              <a:ext uri="{FF2B5EF4-FFF2-40B4-BE49-F238E27FC236}">
                <a16:creationId xmlns:a16="http://schemas.microsoft.com/office/drawing/2014/main" id="{2454FEFF-9D1E-4980-B3EE-99E4CABCC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3284538"/>
            <a:ext cx="4578924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r>
              <a:rPr lang="ru-RU" altLang="ru-RU" sz="2400" b="1"/>
              <a:t>cloneNode()</a:t>
            </a:r>
            <a:r>
              <a:rPr lang="ru-RU" altLang="ru-RU" sz="2400"/>
              <a:t> – клонирование узла</a:t>
            </a:r>
          </a:p>
        </p:txBody>
      </p:sp>
      <p:sp>
        <p:nvSpPr>
          <p:cNvPr id="344079" name="Rectangle 15">
            <a:extLst>
              <a:ext uri="{FF2B5EF4-FFF2-40B4-BE49-F238E27FC236}">
                <a16:creationId xmlns:a16="http://schemas.microsoft.com/office/drawing/2014/main" id="{A5697BCD-5608-4E39-BB65-6A5E67801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3766989"/>
            <a:ext cx="4599699" cy="46384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/>
              <a:t>var oClone = oList.cloneNode(true) </a:t>
            </a:r>
          </a:p>
        </p:txBody>
      </p:sp>
      <p:sp>
        <p:nvSpPr>
          <p:cNvPr id="344080" name="Rectangle 16">
            <a:extLst>
              <a:ext uri="{FF2B5EF4-FFF2-40B4-BE49-F238E27FC236}">
                <a16:creationId xmlns:a16="http://schemas.microsoft.com/office/drawing/2014/main" id="{24108E93-EB8A-4CFB-922E-ACDCAD309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4221163"/>
            <a:ext cx="8424863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ru-RU" altLang="ru-RU" sz="2400" b="1"/>
              <a:t>replaceChild()</a:t>
            </a:r>
            <a:r>
              <a:rPr lang="en-US" altLang="ru-RU" sz="2400"/>
              <a:t> </a:t>
            </a:r>
            <a:r>
              <a:rPr lang="ru-RU" altLang="ru-RU" sz="2400"/>
              <a:t>и</a:t>
            </a:r>
            <a:r>
              <a:rPr lang="en-US" altLang="ru-RU" sz="2400"/>
              <a:t> </a:t>
            </a:r>
            <a:r>
              <a:rPr lang="ru-RU" altLang="ru-RU" sz="2400" b="1"/>
              <a:t>replaceNode()</a:t>
            </a:r>
            <a:r>
              <a:rPr lang="ru-RU" altLang="ru-RU" sz="2400"/>
              <a:t> - замещение дочернего/текущего узла:</a:t>
            </a:r>
          </a:p>
        </p:txBody>
      </p:sp>
      <p:sp>
        <p:nvSpPr>
          <p:cNvPr id="344082" name="Rectangle 18">
            <a:extLst>
              <a:ext uri="{FF2B5EF4-FFF2-40B4-BE49-F238E27FC236}">
                <a16:creationId xmlns:a16="http://schemas.microsoft.com/office/drawing/2014/main" id="{661CEE17-8FDF-413A-89E5-8BBBF7218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5013325"/>
            <a:ext cx="8496300" cy="83317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ru-RU" altLang="ru-RU" sz="2400" b="1"/>
              <a:t>removeChild()</a:t>
            </a:r>
            <a:r>
              <a:rPr lang="en-US" altLang="ru-RU" sz="2400"/>
              <a:t> </a:t>
            </a:r>
            <a:r>
              <a:rPr lang="ru-RU" altLang="ru-RU" sz="2400"/>
              <a:t>и</a:t>
            </a:r>
            <a:r>
              <a:rPr lang="en-US" altLang="ru-RU" sz="2400"/>
              <a:t> </a:t>
            </a:r>
            <a:r>
              <a:rPr lang="ru-RU" altLang="ru-RU" sz="2400" b="1"/>
              <a:t>removeNode()</a:t>
            </a:r>
            <a:r>
              <a:rPr lang="ru-RU" altLang="ru-RU" sz="2400"/>
              <a:t> – удаление дочернего/ текущего узла:</a:t>
            </a:r>
          </a:p>
        </p:txBody>
      </p:sp>
      <p:sp>
        <p:nvSpPr>
          <p:cNvPr id="344083" name="Rectangle 19">
            <a:extLst>
              <a:ext uri="{FF2B5EF4-FFF2-40B4-BE49-F238E27FC236}">
                <a16:creationId xmlns:a16="http://schemas.microsoft.com/office/drawing/2014/main" id="{7C4623F6-F444-445E-9AB7-A46AC2CA4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5806927"/>
            <a:ext cx="7062359" cy="46384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/>
              <a:t>var oRemovedItem = oList.removeChild(oList.lastChild)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A3045CEE-B6E1-4B5F-B23E-FEF43F7F4A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10056814" y="6400800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80184F86-0DE5-4047-B21D-B5101D46DC34}" type="slidenum">
              <a:rPr lang="ru-RU" altLang="ru-RU" smtClean="0"/>
              <a:pPr/>
              <a:t>12</a:t>
            </a:fld>
            <a:endParaRPr lang="ru-RU" altLang="ru-RU"/>
          </a:p>
        </p:txBody>
      </p:sp>
      <p:sp>
        <p:nvSpPr>
          <p:cNvPr id="357378" name="Rectangle 2">
            <a:extLst>
              <a:ext uri="{FF2B5EF4-FFF2-40B4-BE49-F238E27FC236}">
                <a16:creationId xmlns:a16="http://schemas.microsoft.com/office/drawing/2014/main" id="{EE9C7254-25D5-4FE3-9913-342A80C7BE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1950" y="44450"/>
            <a:ext cx="9144000" cy="782638"/>
          </a:xfrm>
        </p:spPr>
        <p:txBody>
          <a:bodyPr>
            <a:normAutofit/>
          </a:bodyPr>
          <a:lstStyle/>
          <a:p>
            <a:r>
              <a:rPr lang="ru-RU" altLang="ru-RU" sz="3600"/>
              <a:t>Редактирование дерева документа (1/2)</a:t>
            </a:r>
          </a:p>
        </p:txBody>
      </p:sp>
      <p:sp>
        <p:nvSpPr>
          <p:cNvPr id="357386" name="Rectangle 10">
            <a:extLst>
              <a:ext uri="{FF2B5EF4-FFF2-40B4-BE49-F238E27FC236}">
                <a16:creationId xmlns:a16="http://schemas.microsoft.com/office/drawing/2014/main" id="{2ADD2366-6C26-4502-8377-721F5086E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1052513"/>
            <a:ext cx="8748712" cy="489582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ru-RU" altLang="ru-RU" sz="2400" dirty="0"/>
              <a:t>&lt;script </a:t>
            </a:r>
            <a:r>
              <a:rPr lang="ru-RU" altLang="ru-RU" sz="2400" dirty="0" err="1"/>
              <a:t>language</a:t>
            </a:r>
            <a:r>
              <a:rPr lang="ru-RU" altLang="ru-RU" sz="2400" dirty="0"/>
              <a:t>="</a:t>
            </a:r>
            <a:r>
              <a:rPr lang="ru-RU" altLang="ru-RU" sz="2400" dirty="0" err="1"/>
              <a:t>JavaScript</a:t>
            </a:r>
            <a:r>
              <a:rPr lang="ru-RU" altLang="ru-RU" sz="2400" dirty="0"/>
              <a:t>" </a:t>
            </a:r>
            <a:r>
              <a:rPr lang="ru-RU" altLang="ru-RU" sz="2400" dirty="0" err="1"/>
              <a:t>type</a:t>
            </a:r>
            <a:r>
              <a:rPr lang="ru-RU" altLang="ru-RU" sz="2400" dirty="0"/>
              <a:t>="</a:t>
            </a:r>
            <a:r>
              <a:rPr lang="ru-RU" altLang="ru-RU" sz="2400" dirty="0" err="1"/>
              <a:t>text</a:t>
            </a:r>
            <a:r>
              <a:rPr lang="ru-RU" altLang="ru-RU" sz="2400" dirty="0"/>
              <a:t>/</a:t>
            </a:r>
            <a:r>
              <a:rPr lang="ru-RU" altLang="ru-RU" sz="2400" dirty="0" err="1"/>
              <a:t>javascript</a:t>
            </a:r>
            <a:r>
              <a:rPr lang="ru-RU" altLang="ru-RU" sz="2400" dirty="0"/>
              <a:t>"&gt;</a:t>
            </a:r>
          </a:p>
          <a:p>
            <a:r>
              <a:rPr lang="ru-RU" altLang="ru-RU" sz="2400" dirty="0"/>
              <a:t>var </a:t>
            </a:r>
            <a:r>
              <a:rPr lang="ru-RU" altLang="ru-RU" sz="2400" dirty="0" err="1"/>
              <a:t>nr</a:t>
            </a:r>
            <a:r>
              <a:rPr lang="ru-RU" altLang="ru-RU" sz="2400" dirty="0"/>
              <a:t> = 1;</a:t>
            </a:r>
          </a:p>
          <a:p>
            <a:r>
              <a:rPr lang="ru-RU" altLang="ru-RU" sz="2400" dirty="0" err="1"/>
              <a:t>function</a:t>
            </a:r>
            <a:r>
              <a:rPr lang="ru-RU" altLang="ru-RU" sz="2400" dirty="0"/>
              <a:t> </a:t>
            </a:r>
            <a:r>
              <a:rPr lang="ru-RU" altLang="ru-RU" sz="2400" dirty="0" err="1"/>
              <a:t>addItem</a:t>
            </a:r>
            <a:r>
              <a:rPr lang="ru-RU" altLang="ru-RU" sz="2400" dirty="0"/>
              <a:t>() {</a:t>
            </a:r>
          </a:p>
          <a:p>
            <a:r>
              <a:rPr lang="ru-RU" altLang="ru-RU" sz="2400" dirty="0"/>
              <a:t>  var </a:t>
            </a:r>
            <a:r>
              <a:rPr lang="ru-RU" altLang="ru-RU" sz="2400" dirty="0" err="1"/>
              <a:t>list</a:t>
            </a:r>
            <a:r>
              <a:rPr lang="ru-RU" altLang="ru-RU" sz="2400" dirty="0"/>
              <a:t> = </a:t>
            </a:r>
            <a:r>
              <a:rPr lang="ru-RU" altLang="ru-RU" sz="2400" dirty="0" err="1"/>
              <a:t>document.getElementById</a:t>
            </a:r>
            <a:r>
              <a:rPr lang="ru-RU" altLang="ru-RU" sz="2400" dirty="0"/>
              <a:t>("</a:t>
            </a:r>
            <a:r>
              <a:rPr lang="ru-RU" altLang="ru-RU" sz="2400" dirty="0" err="1"/>
              <a:t>list</a:t>
            </a:r>
            <a:r>
              <a:rPr lang="ru-RU" altLang="ru-RU" sz="2400" dirty="0"/>
              <a:t>");</a:t>
            </a:r>
          </a:p>
          <a:p>
            <a:r>
              <a:rPr lang="ru-RU" altLang="ru-RU" sz="2400" dirty="0"/>
              <a:t>  var </a:t>
            </a:r>
            <a:r>
              <a:rPr lang="ru-RU" altLang="ru-RU" sz="2400" dirty="0" err="1"/>
              <a:t>newNode</a:t>
            </a:r>
            <a:r>
              <a:rPr lang="ru-RU" altLang="ru-RU" sz="2400" dirty="0"/>
              <a:t> = </a:t>
            </a:r>
            <a:r>
              <a:rPr lang="ru-RU" altLang="ru-RU" sz="2400" dirty="0" err="1"/>
              <a:t>document.createElement</a:t>
            </a:r>
            <a:r>
              <a:rPr lang="ru-RU" altLang="ru-RU" sz="2400" dirty="0"/>
              <a:t>("</a:t>
            </a:r>
            <a:r>
              <a:rPr lang="ru-RU" altLang="ru-RU" sz="2400" dirty="0" err="1"/>
              <a:t>li</a:t>
            </a:r>
            <a:r>
              <a:rPr lang="ru-RU" altLang="ru-RU" sz="2400" dirty="0"/>
              <a:t>");</a:t>
            </a:r>
          </a:p>
          <a:p>
            <a:r>
              <a:rPr lang="ru-RU" altLang="ru-RU" sz="2400" dirty="0"/>
              <a:t>  </a:t>
            </a:r>
            <a:r>
              <a:rPr lang="ru-RU" altLang="ru-RU" sz="2400" dirty="0" err="1"/>
              <a:t>nr</a:t>
            </a:r>
            <a:r>
              <a:rPr lang="ru-RU" altLang="ru-RU" sz="2400" dirty="0"/>
              <a:t>++;</a:t>
            </a:r>
          </a:p>
          <a:p>
            <a:r>
              <a:rPr lang="ru-RU" altLang="ru-RU" sz="2400" dirty="0"/>
              <a:t>  var </a:t>
            </a:r>
            <a:r>
              <a:rPr lang="ru-RU" altLang="ru-RU" sz="2400" dirty="0" err="1"/>
              <a:t>newTextNode</a:t>
            </a:r>
            <a:r>
              <a:rPr lang="ru-RU" altLang="ru-RU" sz="2400" dirty="0"/>
              <a:t> = </a:t>
            </a:r>
            <a:r>
              <a:rPr lang="ru-RU" altLang="ru-RU" sz="2400" dirty="0" err="1"/>
              <a:t>document.createTextNode</a:t>
            </a:r>
            <a:r>
              <a:rPr lang="ru-RU" altLang="ru-RU" sz="2400" dirty="0"/>
              <a:t>("</a:t>
            </a:r>
            <a:r>
              <a:rPr lang="ru-RU" altLang="ru-RU" sz="2400" dirty="0" err="1"/>
              <a:t>Item</a:t>
            </a:r>
            <a:r>
              <a:rPr lang="ru-RU" altLang="ru-RU" sz="2400" dirty="0"/>
              <a:t> " + </a:t>
            </a:r>
            <a:r>
              <a:rPr lang="ru-RU" altLang="ru-RU" sz="2400" dirty="0" err="1"/>
              <a:t>nr</a:t>
            </a:r>
            <a:r>
              <a:rPr lang="ru-RU" altLang="ru-RU" sz="2400" dirty="0"/>
              <a:t>);</a:t>
            </a:r>
          </a:p>
          <a:p>
            <a:r>
              <a:rPr lang="ru-RU" altLang="ru-RU" sz="2400" dirty="0"/>
              <a:t>  </a:t>
            </a:r>
            <a:r>
              <a:rPr lang="ru-RU" altLang="ru-RU" sz="2400" dirty="0" err="1"/>
              <a:t>newNode.appendChild</a:t>
            </a:r>
            <a:r>
              <a:rPr lang="ru-RU" altLang="ru-RU" sz="2400" dirty="0"/>
              <a:t>(</a:t>
            </a:r>
            <a:r>
              <a:rPr lang="ru-RU" altLang="ru-RU" sz="2400" dirty="0" err="1"/>
              <a:t>newTextNode</a:t>
            </a:r>
            <a:r>
              <a:rPr lang="ru-RU" altLang="ru-RU" sz="2400" dirty="0"/>
              <a:t>);</a:t>
            </a:r>
          </a:p>
          <a:p>
            <a:r>
              <a:rPr lang="ru-RU" altLang="ru-RU" sz="2400" dirty="0"/>
              <a:t>  </a:t>
            </a:r>
            <a:r>
              <a:rPr lang="ru-RU" altLang="ru-RU" sz="2400" dirty="0" err="1"/>
              <a:t>list.replaceChild</a:t>
            </a:r>
            <a:r>
              <a:rPr lang="ru-RU" altLang="ru-RU" sz="2400" dirty="0"/>
              <a:t>(</a:t>
            </a:r>
            <a:r>
              <a:rPr lang="ru-RU" altLang="ru-RU" sz="2400" dirty="0" err="1"/>
              <a:t>newNode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list.firstChild</a:t>
            </a:r>
            <a:r>
              <a:rPr lang="ru-RU" altLang="ru-RU" sz="2400" dirty="0"/>
              <a:t>);</a:t>
            </a:r>
          </a:p>
          <a:p>
            <a:r>
              <a:rPr lang="ru-RU" altLang="ru-RU" sz="2400" dirty="0"/>
              <a:t>}</a:t>
            </a:r>
          </a:p>
          <a:p>
            <a:r>
              <a:rPr lang="ru-RU" altLang="ru-RU" sz="2400" dirty="0"/>
              <a:t>&lt;/script&gt;</a:t>
            </a:r>
          </a:p>
          <a:p>
            <a:r>
              <a:rPr lang="ru-RU" altLang="ru-RU" sz="2400" dirty="0"/>
              <a:t>&lt;</a:t>
            </a:r>
            <a:r>
              <a:rPr lang="ru-RU" altLang="ru-RU" sz="2400" dirty="0" err="1"/>
              <a:t>ul</a:t>
            </a:r>
            <a:r>
              <a:rPr lang="ru-RU" altLang="ru-RU" sz="2400" dirty="0"/>
              <a:t> </a:t>
            </a:r>
            <a:r>
              <a:rPr lang="ru-RU" altLang="ru-RU" sz="2400" dirty="0" err="1"/>
              <a:t>id</a:t>
            </a:r>
            <a:r>
              <a:rPr lang="ru-RU" altLang="ru-RU" sz="2400" dirty="0"/>
              <a:t>="</a:t>
            </a:r>
            <a:r>
              <a:rPr lang="ru-RU" altLang="ru-RU" sz="2400" dirty="0" err="1"/>
              <a:t>list</a:t>
            </a:r>
            <a:r>
              <a:rPr lang="ru-RU" altLang="ru-RU" sz="2400" dirty="0"/>
              <a:t>"&gt;&lt;</a:t>
            </a:r>
            <a:r>
              <a:rPr lang="ru-RU" altLang="ru-RU" sz="2400" dirty="0" err="1"/>
              <a:t>li</a:t>
            </a:r>
            <a:r>
              <a:rPr lang="ru-RU" altLang="ru-RU" sz="2400" dirty="0"/>
              <a:t>&gt;</a:t>
            </a:r>
            <a:r>
              <a:rPr lang="ru-RU" altLang="ru-RU" sz="2400" dirty="0" err="1"/>
              <a:t>Item</a:t>
            </a:r>
            <a:r>
              <a:rPr lang="ru-RU" altLang="ru-RU" sz="2400" dirty="0"/>
              <a:t> 1&lt;/</a:t>
            </a:r>
            <a:r>
              <a:rPr lang="ru-RU" altLang="ru-RU" sz="2400" dirty="0" err="1"/>
              <a:t>li</a:t>
            </a:r>
            <a:r>
              <a:rPr lang="ru-RU" altLang="ru-RU" sz="2400" dirty="0"/>
              <a:t>&gt;&lt;/</a:t>
            </a:r>
            <a:r>
              <a:rPr lang="ru-RU" altLang="ru-RU" sz="2400" dirty="0" err="1"/>
              <a:t>ul</a:t>
            </a:r>
            <a:r>
              <a:rPr lang="ru-RU" altLang="ru-RU" sz="2400" dirty="0"/>
              <a:t>&gt;</a:t>
            </a:r>
          </a:p>
          <a:p>
            <a:r>
              <a:rPr lang="ru-RU" altLang="ru-RU" sz="2400" dirty="0"/>
              <a:t>&lt;</a:t>
            </a:r>
            <a:r>
              <a:rPr lang="ru-RU" altLang="ru-RU" sz="2400" dirty="0" err="1"/>
              <a:t>input</a:t>
            </a:r>
            <a:r>
              <a:rPr lang="ru-RU" altLang="ru-RU" sz="2400" dirty="0"/>
              <a:t> </a:t>
            </a:r>
            <a:r>
              <a:rPr lang="ru-RU" altLang="ru-RU" sz="2400" dirty="0" err="1"/>
              <a:t>type</a:t>
            </a:r>
            <a:r>
              <a:rPr lang="ru-RU" altLang="ru-RU" sz="2400" dirty="0"/>
              <a:t>="</a:t>
            </a:r>
            <a:r>
              <a:rPr lang="ru-RU" altLang="ru-RU" sz="2400" dirty="0" err="1"/>
              <a:t>button</a:t>
            </a:r>
            <a:r>
              <a:rPr lang="ru-RU" altLang="ru-RU" sz="2400" dirty="0"/>
              <a:t>" </a:t>
            </a:r>
            <a:r>
              <a:rPr lang="ru-RU" altLang="ru-RU" sz="2400" dirty="0" err="1"/>
              <a:t>onclick</a:t>
            </a:r>
            <a:r>
              <a:rPr lang="ru-RU" altLang="ru-RU" sz="2400" dirty="0"/>
              <a:t>="</a:t>
            </a:r>
            <a:r>
              <a:rPr lang="ru-RU" altLang="ru-RU" sz="2400" dirty="0" err="1"/>
              <a:t>addItem</a:t>
            </a:r>
            <a:r>
              <a:rPr lang="ru-RU" altLang="ru-RU" sz="2400" dirty="0"/>
              <a:t>();" </a:t>
            </a:r>
            <a:r>
              <a:rPr lang="ru-RU" altLang="ru-RU" sz="2400" dirty="0" err="1"/>
              <a:t>value</a:t>
            </a:r>
            <a:r>
              <a:rPr lang="ru-RU" altLang="ru-RU" sz="2400" dirty="0"/>
              <a:t>="</a:t>
            </a:r>
            <a:r>
              <a:rPr lang="ru-RU" altLang="ru-RU" sz="2400" dirty="0" err="1"/>
              <a:t>Replace</a:t>
            </a:r>
            <a:r>
              <a:rPr lang="ru-RU" altLang="ru-RU" sz="2400" dirty="0"/>
              <a:t> </a:t>
            </a:r>
            <a:r>
              <a:rPr lang="ru-RU" altLang="ru-RU" sz="2400" dirty="0" err="1"/>
              <a:t>item</a:t>
            </a:r>
            <a:r>
              <a:rPr lang="ru-RU" altLang="ru-RU" sz="2400" dirty="0"/>
              <a:t>" /&gt;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1202C14A-14E5-49D6-A148-9557436342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10056814" y="6400800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80184F86-0DE5-4047-B21D-B5101D46DC34}" type="slidenum">
              <a:rPr lang="ru-RU" altLang="ru-RU" smtClean="0"/>
              <a:pPr/>
              <a:t>13</a:t>
            </a:fld>
            <a:endParaRPr lang="ru-RU" altLang="ru-RU"/>
          </a:p>
        </p:txBody>
      </p:sp>
      <p:sp>
        <p:nvSpPr>
          <p:cNvPr id="358402" name="Rectangle 2">
            <a:extLst>
              <a:ext uri="{FF2B5EF4-FFF2-40B4-BE49-F238E27FC236}">
                <a16:creationId xmlns:a16="http://schemas.microsoft.com/office/drawing/2014/main" id="{13D46908-C49C-4A27-AC6E-8456AB82BC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0364" y="1"/>
            <a:ext cx="8497887" cy="765175"/>
          </a:xfrm>
        </p:spPr>
        <p:txBody>
          <a:bodyPr/>
          <a:lstStyle/>
          <a:p>
            <a:r>
              <a:rPr lang="ru-RU" altLang="ru-RU"/>
              <a:t>Работа с атрибутами элементов </a:t>
            </a:r>
          </a:p>
        </p:txBody>
      </p:sp>
      <p:sp>
        <p:nvSpPr>
          <p:cNvPr id="358406" name="Rectangle 6">
            <a:extLst>
              <a:ext uri="{FF2B5EF4-FFF2-40B4-BE49-F238E27FC236}">
                <a16:creationId xmlns:a16="http://schemas.microsoft.com/office/drawing/2014/main" id="{FF0575D6-AD65-4CDF-8064-2BD2B1432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1285875"/>
            <a:ext cx="7632700" cy="3110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 err="1"/>
              <a:t>createAttribute</a:t>
            </a:r>
            <a:r>
              <a:rPr lang="ru-RU" altLang="ru-RU" sz="2800" dirty="0"/>
              <a:t>() – создаёт узел-атрибут</a:t>
            </a:r>
          </a:p>
          <a:p>
            <a:pPr>
              <a:spcBef>
                <a:spcPct val="50000"/>
              </a:spcBef>
            </a:pPr>
            <a:r>
              <a:rPr lang="ru-RU" altLang="ru-RU" sz="2800" dirty="0" err="1"/>
              <a:t>setAttribute</a:t>
            </a:r>
            <a:r>
              <a:rPr lang="ru-RU" altLang="ru-RU" sz="2800" dirty="0"/>
              <a:t>() – устанавливает атрибут</a:t>
            </a:r>
          </a:p>
          <a:p>
            <a:pPr>
              <a:spcBef>
                <a:spcPct val="50000"/>
              </a:spcBef>
            </a:pPr>
            <a:endParaRPr lang="ru-RU" altLang="ru-RU" sz="2800" dirty="0"/>
          </a:p>
          <a:p>
            <a:pPr>
              <a:spcBef>
                <a:spcPct val="50000"/>
              </a:spcBef>
            </a:pPr>
            <a:r>
              <a:rPr lang="ru-RU" altLang="ru-RU" sz="2800" dirty="0" err="1"/>
              <a:t>removeAttribute</a:t>
            </a:r>
            <a:r>
              <a:rPr lang="ru-RU" altLang="ru-RU" sz="2800" dirty="0"/>
              <a:t>() – удаляет атрибут</a:t>
            </a:r>
          </a:p>
          <a:p>
            <a:pPr>
              <a:spcBef>
                <a:spcPct val="50000"/>
              </a:spcBef>
            </a:pPr>
            <a:r>
              <a:rPr lang="ru-RU" altLang="ru-RU" sz="2800" dirty="0" err="1"/>
              <a:t>getAttribute</a:t>
            </a:r>
            <a:r>
              <a:rPr lang="ru-RU" altLang="ru-RU" sz="2800" dirty="0"/>
              <a:t>() – возвращает значение атрибута</a:t>
            </a:r>
          </a:p>
        </p:txBody>
      </p:sp>
      <p:sp>
        <p:nvSpPr>
          <p:cNvPr id="358407" name="Rectangle 7">
            <a:extLst>
              <a:ext uri="{FF2B5EF4-FFF2-40B4-BE49-F238E27FC236}">
                <a16:creationId xmlns:a16="http://schemas.microsoft.com/office/drawing/2014/main" id="{466B41A1-53D1-4E3B-937A-1D117D14C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1" y="2636839"/>
            <a:ext cx="7847013" cy="4667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/>
              <a:t>oNode.id= "newItem" oNode.setAttribute("id","newItem")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3">
            <a:extLst>
              <a:ext uri="{FF2B5EF4-FFF2-40B4-BE49-F238E27FC236}">
                <a16:creationId xmlns:a16="http://schemas.microsoft.com/office/drawing/2014/main" id="{BD7CBF97-2EB2-4C04-B567-D043A0C3F6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10056814" y="6400800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80184F86-0DE5-4047-B21D-B5101D46DC34}" type="slidenum">
              <a:rPr lang="ru-RU" altLang="ru-RU" smtClean="0"/>
              <a:pPr/>
              <a:t>14</a:t>
            </a:fld>
            <a:endParaRPr lang="ru-RU" altLang="ru-RU"/>
          </a:p>
        </p:txBody>
      </p:sp>
      <p:sp>
        <p:nvSpPr>
          <p:cNvPr id="359426" name="Rectangle 2">
            <a:extLst>
              <a:ext uri="{FF2B5EF4-FFF2-40B4-BE49-F238E27FC236}">
                <a16:creationId xmlns:a16="http://schemas.microsoft.com/office/drawing/2014/main" id="{C1245D9F-E6CA-4798-9B58-BD5C9F9B1E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1950" y="44450"/>
            <a:ext cx="8675688" cy="719138"/>
          </a:xfrm>
        </p:spPr>
        <p:txBody>
          <a:bodyPr>
            <a:normAutofit/>
          </a:bodyPr>
          <a:lstStyle/>
          <a:p>
            <a:r>
              <a:rPr lang="ru-RU" altLang="ru-RU" sz="3800"/>
              <a:t>Реагирования на события </a:t>
            </a:r>
            <a:r>
              <a:rPr lang="en-US" altLang="ru-RU" sz="3800"/>
              <a:t>JavaScript</a:t>
            </a:r>
            <a:endParaRPr lang="ru-RU" altLang="ru-RU" sz="3800"/>
          </a:p>
        </p:txBody>
      </p:sp>
      <p:sp>
        <p:nvSpPr>
          <p:cNvPr id="359429" name="Rectangle 5">
            <a:extLst>
              <a:ext uri="{FF2B5EF4-FFF2-40B4-BE49-F238E27FC236}">
                <a16:creationId xmlns:a16="http://schemas.microsoft.com/office/drawing/2014/main" id="{76638F84-4682-4231-9AB3-2DE170EDF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1" y="5772002"/>
            <a:ext cx="6427635" cy="46384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 i="1"/>
              <a:t>узел</a:t>
            </a:r>
            <a:r>
              <a:rPr lang="ru-RU" altLang="ru-RU" sz="2400"/>
              <a:t>.addEventListener(type, listener, useCapture) </a:t>
            </a:r>
          </a:p>
        </p:txBody>
      </p:sp>
      <p:sp>
        <p:nvSpPr>
          <p:cNvPr id="359430" name="Rectangle 6">
            <a:extLst>
              <a:ext uri="{FF2B5EF4-FFF2-40B4-BE49-F238E27FC236}">
                <a16:creationId xmlns:a16="http://schemas.microsoft.com/office/drawing/2014/main" id="{3297F5E7-5D72-4D4A-B80E-F3C62868B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4762501"/>
            <a:ext cx="8351837" cy="814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ru-RU" sz="2600" dirty="0" err="1"/>
              <a:t>addEvantListner</a:t>
            </a:r>
            <a:r>
              <a:rPr lang="en-US" altLang="ru-RU" sz="2600" dirty="0"/>
              <a:t>() – </a:t>
            </a:r>
            <a:r>
              <a:rPr lang="ru-RU" altLang="ru-RU" sz="2600" dirty="0"/>
              <a:t>для всех остальных браузеров</a:t>
            </a:r>
            <a:r>
              <a:rPr lang="en-US" altLang="ru-RU" sz="2600" dirty="0"/>
              <a:t> </a:t>
            </a:r>
            <a:r>
              <a:rPr lang="ru-RU" altLang="ru-RU" sz="2600" dirty="0"/>
              <a:t>(используется обозначение события </a:t>
            </a:r>
            <a:r>
              <a:rPr lang="en-US" altLang="ru-RU" sz="2600" dirty="0"/>
              <a:t>“XXX”</a:t>
            </a:r>
            <a:r>
              <a:rPr lang="ru-RU" altLang="ru-RU" sz="2600" dirty="0"/>
              <a:t>)</a:t>
            </a:r>
          </a:p>
        </p:txBody>
      </p:sp>
      <p:sp>
        <p:nvSpPr>
          <p:cNvPr id="359432" name="Rectangle 8">
            <a:extLst>
              <a:ext uri="{FF2B5EF4-FFF2-40B4-BE49-F238E27FC236}">
                <a16:creationId xmlns:a16="http://schemas.microsoft.com/office/drawing/2014/main" id="{1A711EBF-A3A2-4817-8F5F-750541664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088" y="4187677"/>
            <a:ext cx="4263966" cy="46384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 i="1"/>
              <a:t>узел</a:t>
            </a:r>
            <a:r>
              <a:rPr lang="ru-RU" altLang="ru-RU" sz="2400"/>
              <a:t>. </a:t>
            </a:r>
            <a:r>
              <a:rPr lang="en-US" altLang="ru-RU" sz="2400"/>
              <a:t>attachEvent</a:t>
            </a:r>
            <a:r>
              <a:rPr lang="ru-RU" altLang="ru-RU" sz="2400"/>
              <a:t>(type, listener) </a:t>
            </a:r>
          </a:p>
        </p:txBody>
      </p:sp>
      <p:sp>
        <p:nvSpPr>
          <p:cNvPr id="359436" name="Rectangle 12">
            <a:extLst>
              <a:ext uri="{FF2B5EF4-FFF2-40B4-BE49-F238E27FC236}">
                <a16:creationId xmlns:a16="http://schemas.microsoft.com/office/drawing/2014/main" id="{90AB9E49-22D5-4CF4-87D2-57A5C15777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9" y="1089026"/>
            <a:ext cx="8785225" cy="30257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С помощью атрибута HTML: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600"/>
              <a:t>	&lt;body onload=“xyz();”&gt;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С помощью атрибута onXXX, доступного в Java Script: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600"/>
              <a:t>	window.onload = xyz;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С помощью методов добавления событий: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600"/>
              <a:t>	attachEvent() – для IE (используется обозначение события “onXXX”);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9E5DC4A1-4E64-4EDF-8FC8-D3952F9723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10056814" y="6400800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80184F86-0DE5-4047-B21D-B5101D46DC34}" type="slidenum">
              <a:rPr lang="ru-RU" altLang="ru-RU" smtClean="0"/>
              <a:pPr/>
              <a:t>15</a:t>
            </a:fld>
            <a:endParaRPr lang="ru-RU" altLang="ru-RU"/>
          </a:p>
        </p:txBody>
      </p:sp>
      <p:sp>
        <p:nvSpPr>
          <p:cNvPr id="369669" name="Rectangle 5">
            <a:extLst>
              <a:ext uri="{FF2B5EF4-FFF2-40B4-BE49-F238E27FC236}">
                <a16:creationId xmlns:a16="http://schemas.microsoft.com/office/drawing/2014/main" id="{D6D6719B-4827-4A7A-8CAA-C1C71FACB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1052513"/>
            <a:ext cx="8280400" cy="526516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ru-RU" altLang="ru-RU" sz="2400" dirty="0"/>
              <a:t>&lt;script </a:t>
            </a:r>
            <a:r>
              <a:rPr lang="ru-RU" altLang="ru-RU" sz="2400" dirty="0" err="1"/>
              <a:t>language</a:t>
            </a:r>
            <a:r>
              <a:rPr lang="ru-RU" altLang="ru-RU" sz="2400" dirty="0"/>
              <a:t>="</a:t>
            </a:r>
            <a:r>
              <a:rPr lang="ru-RU" altLang="ru-RU" sz="2400" dirty="0" err="1"/>
              <a:t>JavaScript</a:t>
            </a:r>
            <a:r>
              <a:rPr lang="ru-RU" altLang="ru-RU" sz="2400" dirty="0"/>
              <a:t>" </a:t>
            </a:r>
            <a:r>
              <a:rPr lang="ru-RU" altLang="ru-RU" sz="2400" dirty="0" err="1"/>
              <a:t>type</a:t>
            </a:r>
            <a:r>
              <a:rPr lang="ru-RU" altLang="ru-RU" sz="2400" dirty="0"/>
              <a:t>="</a:t>
            </a:r>
            <a:r>
              <a:rPr lang="ru-RU" altLang="ru-RU" sz="2400" dirty="0" err="1"/>
              <a:t>text</a:t>
            </a:r>
            <a:r>
              <a:rPr lang="ru-RU" altLang="ru-RU" sz="2400" dirty="0"/>
              <a:t>/</a:t>
            </a:r>
            <a:r>
              <a:rPr lang="ru-RU" altLang="ru-RU" sz="2400" dirty="0" err="1"/>
              <a:t>javascript</a:t>
            </a:r>
            <a:r>
              <a:rPr lang="ru-RU" altLang="ru-RU" sz="2400" dirty="0"/>
              <a:t>"&gt;</a:t>
            </a:r>
          </a:p>
          <a:p>
            <a:r>
              <a:rPr lang="ru-RU" altLang="ru-RU" sz="2400" dirty="0" err="1"/>
              <a:t>function</a:t>
            </a:r>
            <a:r>
              <a:rPr lang="ru-RU" altLang="ru-RU" sz="2400" dirty="0"/>
              <a:t> </a:t>
            </a:r>
            <a:r>
              <a:rPr lang="ru-RU" altLang="ru-RU" sz="2400" dirty="0" err="1"/>
              <a:t>eventHandler</a:t>
            </a:r>
            <a:r>
              <a:rPr lang="ru-RU" altLang="ru-RU" sz="2400" dirty="0"/>
              <a:t>() {</a:t>
            </a:r>
          </a:p>
          <a:p>
            <a:r>
              <a:rPr lang="ru-RU" altLang="ru-RU" sz="2400" dirty="0"/>
              <a:t>  </a:t>
            </a:r>
            <a:r>
              <a:rPr lang="ru-RU" altLang="ru-RU" sz="2400" dirty="0" err="1"/>
              <a:t>window.alert</a:t>
            </a:r>
            <a:r>
              <a:rPr lang="ru-RU" altLang="ru-RU" sz="2400" dirty="0"/>
              <a:t>("</a:t>
            </a:r>
            <a:r>
              <a:rPr lang="ru-RU" altLang="ru-RU" sz="2400" dirty="0" err="1"/>
              <a:t>Event</a:t>
            </a:r>
            <a:r>
              <a:rPr lang="ru-RU" altLang="ru-RU" sz="2400" dirty="0"/>
              <a:t> </a:t>
            </a:r>
            <a:r>
              <a:rPr lang="ru-RU" altLang="ru-RU" sz="2400" dirty="0" err="1"/>
              <a:t>fired</a:t>
            </a:r>
            <a:r>
              <a:rPr lang="ru-RU" altLang="ru-RU" sz="2400" dirty="0"/>
              <a:t>!");</a:t>
            </a:r>
          </a:p>
          <a:p>
            <a:r>
              <a:rPr lang="ru-RU" altLang="ru-RU" sz="2400" dirty="0"/>
              <a:t>}</a:t>
            </a:r>
          </a:p>
          <a:p>
            <a:r>
              <a:rPr lang="ru-RU" altLang="ru-RU" sz="2400" dirty="0" err="1"/>
              <a:t>window.onload</a:t>
            </a:r>
            <a:r>
              <a:rPr lang="ru-RU" altLang="ru-RU" sz="2400" dirty="0"/>
              <a:t> = </a:t>
            </a:r>
            <a:r>
              <a:rPr lang="ru-RU" altLang="ru-RU" sz="2400" dirty="0" err="1"/>
              <a:t>function</a:t>
            </a:r>
            <a:r>
              <a:rPr lang="ru-RU" altLang="ru-RU" sz="2400" dirty="0"/>
              <a:t>() {</a:t>
            </a:r>
          </a:p>
          <a:p>
            <a:r>
              <a:rPr lang="ru-RU" altLang="ru-RU" sz="2400" dirty="0"/>
              <a:t>  var </a:t>
            </a:r>
            <a:r>
              <a:rPr lang="ru-RU" altLang="ru-RU" sz="2400" dirty="0" err="1"/>
              <a:t>button</a:t>
            </a:r>
            <a:r>
              <a:rPr lang="ru-RU" altLang="ru-RU" sz="2400" dirty="0"/>
              <a:t> = </a:t>
            </a:r>
            <a:r>
              <a:rPr lang="ru-RU" altLang="ru-RU" sz="2400" dirty="0" err="1"/>
              <a:t>document.getElementById</a:t>
            </a:r>
            <a:r>
              <a:rPr lang="ru-RU" altLang="ru-RU" sz="2400" dirty="0"/>
              <a:t>("</a:t>
            </a:r>
            <a:r>
              <a:rPr lang="ru-RU" altLang="ru-RU" sz="2400" dirty="0" err="1"/>
              <a:t>eventButton</a:t>
            </a:r>
            <a:r>
              <a:rPr lang="ru-RU" altLang="ru-RU" sz="2400" dirty="0"/>
              <a:t>");</a:t>
            </a:r>
          </a:p>
          <a:p>
            <a:r>
              <a:rPr lang="ru-RU" altLang="ru-RU" sz="2400" dirty="0"/>
              <a:t>  </a:t>
            </a:r>
            <a:r>
              <a:rPr lang="ru-RU" altLang="ru-RU" sz="2400" dirty="0" err="1"/>
              <a:t>if</a:t>
            </a:r>
            <a:r>
              <a:rPr lang="ru-RU" altLang="ru-RU" sz="2400" dirty="0"/>
              <a:t> (</a:t>
            </a:r>
            <a:r>
              <a:rPr lang="ru-RU" altLang="ru-RU" sz="2400" b="1" dirty="0" err="1">
                <a:solidFill>
                  <a:srgbClr val="A50021"/>
                </a:solidFill>
              </a:rPr>
              <a:t>button.addEventListener</a:t>
            </a:r>
            <a:r>
              <a:rPr lang="ru-RU" altLang="ru-RU" sz="2400" dirty="0"/>
              <a:t>) {</a:t>
            </a:r>
          </a:p>
          <a:p>
            <a:r>
              <a:rPr lang="ru-RU" altLang="ru-RU" sz="2400" dirty="0"/>
              <a:t>    </a:t>
            </a:r>
            <a:r>
              <a:rPr lang="ru-RU" altLang="ru-RU" sz="2400" dirty="0" err="1"/>
              <a:t>button.addEventListener</a:t>
            </a:r>
            <a:r>
              <a:rPr lang="ru-RU" altLang="ru-RU" sz="2400" dirty="0"/>
              <a:t>("</a:t>
            </a:r>
            <a:r>
              <a:rPr lang="ru-RU" altLang="ru-RU" sz="2400" dirty="0" err="1"/>
              <a:t>click</a:t>
            </a:r>
            <a:r>
              <a:rPr lang="ru-RU" altLang="ru-RU" sz="2400" dirty="0"/>
              <a:t>", </a:t>
            </a:r>
            <a:r>
              <a:rPr lang="ru-RU" altLang="ru-RU" sz="2400" dirty="0" err="1"/>
              <a:t>eventHandler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false</a:t>
            </a:r>
            <a:r>
              <a:rPr lang="ru-RU" altLang="ru-RU" sz="2400" dirty="0"/>
              <a:t>);</a:t>
            </a:r>
          </a:p>
          <a:p>
            <a:r>
              <a:rPr lang="ru-RU" altLang="ru-RU" sz="2400" dirty="0"/>
              <a:t>  } </a:t>
            </a:r>
            <a:r>
              <a:rPr lang="ru-RU" altLang="ru-RU" sz="2400" dirty="0" err="1"/>
              <a:t>else</a:t>
            </a:r>
            <a:r>
              <a:rPr lang="ru-RU" altLang="ru-RU" sz="2400" dirty="0"/>
              <a:t> </a:t>
            </a:r>
            <a:r>
              <a:rPr lang="ru-RU" altLang="ru-RU" sz="2400" dirty="0" err="1"/>
              <a:t>if</a:t>
            </a:r>
            <a:r>
              <a:rPr lang="ru-RU" altLang="ru-RU" sz="2400" dirty="0"/>
              <a:t> (</a:t>
            </a:r>
            <a:r>
              <a:rPr lang="ru-RU" altLang="ru-RU" sz="2400" b="1" dirty="0" err="1">
                <a:solidFill>
                  <a:srgbClr val="A50021"/>
                </a:solidFill>
              </a:rPr>
              <a:t>button.attachEvent</a:t>
            </a:r>
            <a:r>
              <a:rPr lang="ru-RU" altLang="ru-RU" sz="2400" dirty="0"/>
              <a:t>) {</a:t>
            </a:r>
          </a:p>
          <a:p>
            <a:r>
              <a:rPr lang="ru-RU" altLang="ru-RU" sz="2400" dirty="0"/>
              <a:t>    </a:t>
            </a:r>
            <a:r>
              <a:rPr lang="ru-RU" altLang="ru-RU" sz="2400" dirty="0" err="1"/>
              <a:t>button.attachEvent</a:t>
            </a:r>
            <a:r>
              <a:rPr lang="ru-RU" altLang="ru-RU" sz="2400" dirty="0"/>
              <a:t>("</a:t>
            </a:r>
            <a:r>
              <a:rPr lang="ru-RU" altLang="ru-RU" sz="2400" dirty="0" err="1"/>
              <a:t>onclick</a:t>
            </a:r>
            <a:r>
              <a:rPr lang="ru-RU" altLang="ru-RU" sz="2400" dirty="0"/>
              <a:t>", </a:t>
            </a:r>
            <a:r>
              <a:rPr lang="ru-RU" altLang="ru-RU" sz="2400" dirty="0" err="1"/>
              <a:t>eventHandler</a:t>
            </a:r>
            <a:r>
              <a:rPr lang="ru-RU" altLang="ru-RU" sz="2400" dirty="0"/>
              <a:t>);</a:t>
            </a:r>
          </a:p>
          <a:p>
            <a:r>
              <a:rPr lang="ru-RU" altLang="ru-RU" sz="2400" dirty="0"/>
              <a:t>  }</a:t>
            </a:r>
          </a:p>
          <a:p>
            <a:r>
              <a:rPr lang="ru-RU" altLang="ru-RU" sz="2400" dirty="0"/>
              <a:t>};</a:t>
            </a:r>
          </a:p>
          <a:p>
            <a:r>
              <a:rPr lang="ru-RU" altLang="ru-RU" sz="2400" dirty="0"/>
              <a:t>&lt;/script&gt;</a:t>
            </a:r>
          </a:p>
          <a:p>
            <a:r>
              <a:rPr lang="ru-RU" altLang="ru-RU" sz="2400" dirty="0"/>
              <a:t>&lt;</a:t>
            </a:r>
            <a:r>
              <a:rPr lang="ru-RU" altLang="ru-RU" sz="2400" dirty="0" err="1"/>
              <a:t>input</a:t>
            </a:r>
            <a:r>
              <a:rPr lang="ru-RU" altLang="ru-RU" sz="2400" dirty="0"/>
              <a:t> </a:t>
            </a:r>
            <a:r>
              <a:rPr lang="ru-RU" altLang="ru-RU" sz="2400" dirty="0" err="1"/>
              <a:t>type</a:t>
            </a:r>
            <a:r>
              <a:rPr lang="ru-RU" altLang="ru-RU" sz="2400" dirty="0"/>
              <a:t>="</a:t>
            </a:r>
            <a:r>
              <a:rPr lang="ru-RU" altLang="ru-RU" sz="2400" dirty="0" err="1"/>
              <a:t>button</a:t>
            </a:r>
            <a:r>
              <a:rPr lang="ru-RU" altLang="ru-RU" sz="2400" dirty="0"/>
              <a:t>" </a:t>
            </a:r>
            <a:r>
              <a:rPr lang="ru-RU" altLang="ru-RU" sz="2400" dirty="0" err="1"/>
              <a:t>id</a:t>
            </a:r>
            <a:r>
              <a:rPr lang="ru-RU" altLang="ru-RU" sz="2400" dirty="0"/>
              <a:t>="</a:t>
            </a:r>
            <a:r>
              <a:rPr lang="ru-RU" altLang="ru-RU" sz="2400" dirty="0" err="1"/>
              <a:t>eventButton</a:t>
            </a:r>
            <a:r>
              <a:rPr lang="ru-RU" altLang="ru-RU" sz="2400" dirty="0"/>
              <a:t>" </a:t>
            </a:r>
            <a:r>
              <a:rPr lang="ru-RU" altLang="ru-RU" sz="2400" dirty="0" err="1"/>
              <a:t>value</a:t>
            </a:r>
            <a:r>
              <a:rPr lang="ru-RU" altLang="ru-RU" sz="2400" dirty="0"/>
              <a:t>="</a:t>
            </a:r>
            <a:r>
              <a:rPr lang="ru-RU" altLang="ru-RU" sz="2400" dirty="0" err="1"/>
              <a:t>Click</a:t>
            </a:r>
            <a:r>
              <a:rPr lang="ru-RU" altLang="ru-RU" sz="2400" dirty="0"/>
              <a:t> </a:t>
            </a:r>
            <a:r>
              <a:rPr lang="ru-RU" altLang="ru-RU" sz="2400" dirty="0" err="1"/>
              <a:t>me</a:t>
            </a:r>
            <a:r>
              <a:rPr lang="ru-RU" altLang="ru-RU" sz="2400" dirty="0"/>
              <a:t>!" /&gt;</a:t>
            </a:r>
          </a:p>
        </p:txBody>
      </p:sp>
      <p:sp>
        <p:nvSpPr>
          <p:cNvPr id="369670" name="Rectangle 6">
            <a:extLst>
              <a:ext uri="{FF2B5EF4-FFF2-40B4-BE49-F238E27FC236}">
                <a16:creationId xmlns:a16="http://schemas.microsoft.com/office/drawing/2014/main" id="{09D3BC86-F346-4EBC-9EEB-3D6B8516D8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60513" y="71439"/>
            <a:ext cx="9144000" cy="765175"/>
          </a:xfrm>
          <a:noFill/>
          <a:ln/>
        </p:spPr>
        <p:txBody>
          <a:bodyPr>
            <a:normAutofit/>
          </a:bodyPr>
          <a:lstStyle/>
          <a:p>
            <a:r>
              <a:rPr lang="ru-RU" altLang="ru-RU" sz="3600"/>
              <a:t>Реагирования на события </a:t>
            </a:r>
            <a:r>
              <a:rPr lang="en-US" altLang="ru-RU" sz="3600"/>
              <a:t>JavaScript</a:t>
            </a:r>
            <a:r>
              <a:rPr lang="ru-RU" altLang="ru-RU" sz="3600"/>
              <a:t> (1/2)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DDECC7D0-9034-4B5C-B1B1-89FB4928C7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10056814" y="6400800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80184F86-0DE5-4047-B21D-B5101D46DC34}" type="slidenum">
              <a:rPr lang="ru-RU" altLang="ru-RU" smtClean="0"/>
              <a:pPr/>
              <a:t>16</a:t>
            </a:fld>
            <a:endParaRPr lang="ru-RU" altLang="ru-RU"/>
          </a:p>
        </p:txBody>
      </p:sp>
      <p:sp>
        <p:nvSpPr>
          <p:cNvPr id="373762" name="Rectangle 2">
            <a:extLst>
              <a:ext uri="{FF2B5EF4-FFF2-40B4-BE49-F238E27FC236}">
                <a16:creationId xmlns:a16="http://schemas.microsoft.com/office/drawing/2014/main" id="{BAA9B00C-041D-49CB-9290-98DDE0962F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24062" y="193675"/>
            <a:ext cx="8066088" cy="571500"/>
          </a:xfrm>
        </p:spPr>
        <p:txBody>
          <a:bodyPr>
            <a:normAutofit fontScale="90000"/>
          </a:bodyPr>
          <a:lstStyle/>
          <a:p>
            <a:r>
              <a:rPr lang="ru-RU" altLang="ru-RU" sz="3800" dirty="0"/>
              <a:t>Удаление обработчиков событий</a:t>
            </a:r>
          </a:p>
        </p:txBody>
      </p:sp>
      <p:sp>
        <p:nvSpPr>
          <p:cNvPr id="373764" name="Rectangle 4">
            <a:extLst>
              <a:ext uri="{FF2B5EF4-FFF2-40B4-BE49-F238E27FC236}">
                <a16:creationId xmlns:a16="http://schemas.microsoft.com/office/drawing/2014/main" id="{4EEFB2CF-4711-422D-B262-FB420760E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5699" y="3430439"/>
            <a:ext cx="6909753" cy="46384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 i="1"/>
              <a:t>узел</a:t>
            </a:r>
            <a:r>
              <a:rPr lang="ru-RU" altLang="ru-RU" sz="2400"/>
              <a:t>.removeEventListener(type, listener, useCapture) </a:t>
            </a:r>
          </a:p>
        </p:txBody>
      </p:sp>
      <p:sp>
        <p:nvSpPr>
          <p:cNvPr id="373765" name="Rectangle 5">
            <a:extLst>
              <a:ext uri="{FF2B5EF4-FFF2-40B4-BE49-F238E27FC236}">
                <a16:creationId xmlns:a16="http://schemas.microsoft.com/office/drawing/2014/main" id="{7D27DA23-D3E5-4D8A-AD52-7C3655DC9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1675" y="4305945"/>
            <a:ext cx="7535566" cy="46384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/>
              <a:t>document.removeEventListener("click", mouseClick, true); </a:t>
            </a:r>
          </a:p>
        </p:txBody>
      </p:sp>
      <p:sp>
        <p:nvSpPr>
          <p:cNvPr id="373768" name="Rectangle 8">
            <a:extLst>
              <a:ext uri="{FF2B5EF4-FFF2-40B4-BE49-F238E27FC236}">
                <a16:creationId xmlns:a16="http://schemas.microsoft.com/office/drawing/2014/main" id="{9FD7CBF7-F2BC-4A35-A04C-1B4ED2D42F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9" y="765175"/>
            <a:ext cx="8497887" cy="2376488"/>
          </a:xfrm>
        </p:spPr>
        <p:txBody>
          <a:bodyPr/>
          <a:lstStyle/>
          <a:p>
            <a:r>
              <a:rPr lang="ru-RU" altLang="ru-RU" dirty="0"/>
              <a:t>Для IE: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/>
              <a:t>	</a:t>
            </a:r>
            <a:r>
              <a:rPr lang="ru-RU" altLang="ru-RU" dirty="0" err="1"/>
              <a:t>detachEvent</a:t>
            </a:r>
            <a:r>
              <a:rPr lang="ru-RU" altLang="ru-RU" dirty="0"/>
              <a:t>()</a:t>
            </a:r>
          </a:p>
          <a:p>
            <a:r>
              <a:rPr lang="ru-RU" altLang="ru-RU" dirty="0"/>
              <a:t>Для всех остальных браузеров: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/>
              <a:t>	</a:t>
            </a:r>
            <a:r>
              <a:rPr lang="ru-RU" altLang="ru-RU" dirty="0" err="1"/>
              <a:t>removeEventListner</a:t>
            </a:r>
            <a:r>
              <a:rPr lang="ru-RU" altLang="ru-RU" dirty="0"/>
              <a:t>()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1BF01558-EEAB-45CC-8597-5AA70223B3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10056814" y="6400800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80184F86-0DE5-4047-B21D-B5101D46DC34}" type="slidenum">
              <a:rPr lang="ru-RU" altLang="ru-RU" smtClean="0"/>
              <a:pPr/>
              <a:t>17</a:t>
            </a:fld>
            <a:endParaRPr lang="ru-RU" altLang="ru-RU"/>
          </a:p>
        </p:txBody>
      </p:sp>
      <p:sp>
        <p:nvSpPr>
          <p:cNvPr id="370690" name="Rectangle 2">
            <a:extLst>
              <a:ext uri="{FF2B5EF4-FFF2-40B4-BE49-F238E27FC236}">
                <a16:creationId xmlns:a16="http://schemas.microsoft.com/office/drawing/2014/main" id="{4E82BD74-8286-4B17-95DA-AFA5B35796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1950" y="125414"/>
            <a:ext cx="9036050" cy="566737"/>
          </a:xfrm>
        </p:spPr>
        <p:txBody>
          <a:bodyPr>
            <a:normAutofit fontScale="90000"/>
          </a:bodyPr>
          <a:lstStyle/>
          <a:p>
            <a:r>
              <a:rPr lang="ru-RU" altLang="ru-RU" sz="3600"/>
              <a:t>Всплытие и перехват событий событий</a:t>
            </a:r>
          </a:p>
        </p:txBody>
      </p:sp>
      <p:sp>
        <p:nvSpPr>
          <p:cNvPr id="370691" name="Rectangle 3">
            <a:extLst>
              <a:ext uri="{FF2B5EF4-FFF2-40B4-BE49-F238E27FC236}">
                <a16:creationId xmlns:a16="http://schemas.microsoft.com/office/drawing/2014/main" id="{12CF2721-9B30-4745-899D-99534B06BD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0363" y="836614"/>
            <a:ext cx="8642350" cy="2663825"/>
          </a:xfrm>
        </p:spPr>
        <p:txBody>
          <a:bodyPr>
            <a:normAutofit/>
          </a:bodyPr>
          <a:lstStyle/>
          <a:p>
            <a:r>
              <a:rPr lang="ru-RU" altLang="ru-RU" sz="2500"/>
              <a:t>В </a:t>
            </a:r>
            <a:r>
              <a:rPr lang="en-US" altLang="ru-RU" sz="2500"/>
              <a:t>IE</a:t>
            </a:r>
            <a:r>
              <a:rPr lang="ru-RU" altLang="ru-RU" sz="2500"/>
              <a:t> происходит всплытие событий (событие запускается сначала из того элемента, где оно наступает, а затем оно всплывает вверх по структуре модели </a:t>
            </a:r>
            <a:r>
              <a:rPr lang="en-US" altLang="ru-RU" sz="2500"/>
              <a:t>DOM</a:t>
            </a:r>
            <a:r>
              <a:rPr lang="ru-RU" altLang="ru-RU" sz="2500"/>
              <a:t>)</a:t>
            </a:r>
            <a:r>
              <a:rPr lang="en-US" altLang="ru-RU" sz="2500"/>
              <a:t>.</a:t>
            </a:r>
          </a:p>
          <a:p>
            <a:r>
              <a:rPr lang="en-US" altLang="ru-RU" sz="2500"/>
              <a:t>W3C</a:t>
            </a:r>
            <a:r>
              <a:rPr lang="ru-RU" altLang="ru-RU" sz="2500"/>
              <a:t> (</a:t>
            </a:r>
            <a:r>
              <a:rPr lang="en-US" altLang="ru-RU" sz="2500"/>
              <a:t>Mozilla, Safari, Konqueror, Opera</a:t>
            </a:r>
            <a:r>
              <a:rPr lang="ru-RU" altLang="ru-RU" sz="2500"/>
              <a:t>)</a:t>
            </a:r>
            <a:r>
              <a:rPr lang="en-US" altLang="ru-RU" sz="2500"/>
              <a:t> </a:t>
            </a:r>
            <a:r>
              <a:rPr lang="ru-RU" altLang="ru-RU" sz="2500"/>
              <a:t>события сначала погружаются вниз до целевого элемента, а затем всплывают вверх. </a:t>
            </a:r>
          </a:p>
        </p:txBody>
      </p:sp>
      <p:sp>
        <p:nvSpPr>
          <p:cNvPr id="370692" name="Text Box 4">
            <a:extLst>
              <a:ext uri="{FF2B5EF4-FFF2-40B4-BE49-F238E27FC236}">
                <a16:creationId xmlns:a16="http://schemas.microsoft.com/office/drawing/2014/main" id="{76FB8B1E-E171-4400-8020-1B91AF277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3633788"/>
            <a:ext cx="8785225" cy="1248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ru-RU" altLang="ru-RU" sz="2500"/>
              <a:t>При вводе процесса перехватывания событий в качестве третьего параметра addEventListener можно указать порядок перехвата события. </a:t>
            </a:r>
          </a:p>
        </p:txBody>
      </p:sp>
      <p:sp>
        <p:nvSpPr>
          <p:cNvPr id="370693" name="Text Box 5">
            <a:extLst>
              <a:ext uri="{FF2B5EF4-FFF2-40B4-BE49-F238E27FC236}">
                <a16:creationId xmlns:a16="http://schemas.microsoft.com/office/drawing/2014/main" id="{5E32D211-3951-4F94-9544-C23DEA224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4765675"/>
            <a:ext cx="8713787" cy="1248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ru-RU" altLang="ru-RU" sz="2500"/>
              <a:t>После перехвата события, его погружение можно прекратить:</a:t>
            </a:r>
          </a:p>
          <a:p>
            <a:r>
              <a:rPr lang="ru-RU" altLang="ru-RU" sz="2500"/>
              <a:t>В </a:t>
            </a:r>
            <a:r>
              <a:rPr lang="en-US" altLang="ru-RU" sz="2500"/>
              <a:t>IE – window.event.cancelBuble = false;</a:t>
            </a:r>
          </a:p>
          <a:p>
            <a:r>
              <a:rPr lang="ru-RU" altLang="ru-RU" sz="2500"/>
              <a:t>В модели </a:t>
            </a:r>
            <a:r>
              <a:rPr lang="en-US" altLang="ru-RU" sz="2500"/>
              <a:t>W3C – e.stopPropagation.</a:t>
            </a:r>
            <a:endParaRPr lang="ru-RU" altLang="ru-RU" sz="25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Номер слайда 3">
            <a:extLst>
              <a:ext uri="{FF2B5EF4-FFF2-40B4-BE49-F238E27FC236}">
                <a16:creationId xmlns:a16="http://schemas.microsoft.com/office/drawing/2014/main" id="{B58A1847-9547-4511-9026-ED6AA93C82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88012-B132-4FA5-95B7-9F9D91849CA0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74786" name="Rectangle 2">
            <a:extLst>
              <a:ext uri="{FF2B5EF4-FFF2-40B4-BE49-F238E27FC236}">
                <a16:creationId xmlns:a16="http://schemas.microsoft.com/office/drawing/2014/main" id="{F8C09150-B5ED-4149-9372-43F89968FB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1950" y="73025"/>
            <a:ext cx="8229600" cy="692150"/>
          </a:xfrm>
        </p:spPr>
        <p:txBody>
          <a:bodyPr>
            <a:normAutofit fontScale="90000"/>
          </a:bodyPr>
          <a:lstStyle/>
          <a:p>
            <a:r>
              <a:rPr lang="ru-RU" altLang="ru-RU"/>
              <a:t>События</a:t>
            </a:r>
          </a:p>
        </p:txBody>
      </p:sp>
      <p:graphicFrame>
        <p:nvGraphicFramePr>
          <p:cNvPr id="374827" name="Group 43">
            <a:extLst>
              <a:ext uri="{FF2B5EF4-FFF2-40B4-BE49-F238E27FC236}">
                <a16:creationId xmlns:a16="http://schemas.microsoft.com/office/drawing/2014/main" id="{8E8F03CB-FD51-4288-B46A-1D7699A166E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31951" y="836613"/>
          <a:ext cx="8856663" cy="5612198"/>
        </p:xfrm>
        <a:graphic>
          <a:graphicData uri="http://schemas.openxmlformats.org/drawingml/2006/table">
            <a:tbl>
              <a:tblPr/>
              <a:tblGrid>
                <a:gridCol w="1712913">
                  <a:extLst>
                    <a:ext uri="{9D8B030D-6E8A-4147-A177-3AD203B41FA5}">
                      <a16:colId xmlns:a16="http://schemas.microsoft.com/office/drawing/2014/main" val="2130298806"/>
                    </a:ext>
                  </a:extLst>
                </a:gridCol>
                <a:gridCol w="1785937">
                  <a:extLst>
                    <a:ext uri="{9D8B030D-6E8A-4147-A177-3AD203B41FA5}">
                      <a16:colId xmlns:a16="http://schemas.microsoft.com/office/drawing/2014/main" val="3725614773"/>
                    </a:ext>
                  </a:extLst>
                </a:gridCol>
                <a:gridCol w="5357813">
                  <a:extLst>
                    <a:ext uri="{9D8B030D-6E8A-4147-A177-3AD203B41FA5}">
                      <a16:colId xmlns:a16="http://schemas.microsoft.com/office/drawing/2014/main" val="47849459"/>
                    </a:ext>
                  </a:extLst>
                </a:gridCol>
              </a:tblGrid>
              <a:tr h="1001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7763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Имя события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7763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Атрибут HTML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830263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23825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46238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Условие возникновения события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592681"/>
                  </a:ext>
                </a:extLst>
              </a:tr>
              <a:tr h="6715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Blur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onBlur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7763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Потеря фокуса ввода элементом формы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056284"/>
                  </a:ext>
                </a:extLst>
              </a:tr>
              <a:tr h="11731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Change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onChange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7763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Изменение содержимого поля ввода иди области текста, либо выбор нового элемента списка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709341"/>
                  </a:ext>
                </a:extLst>
              </a:tr>
              <a:tr h="6699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Click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onClick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7763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Щелчок мыши на элементе формы или гиперсвязи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21742"/>
                  </a:ext>
                </a:extLst>
              </a:tr>
              <a:tr h="6715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Focus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onFocus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830263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23825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46238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Получение фокуса ввода элементом формы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621930"/>
                  </a:ext>
                </a:extLst>
              </a:tr>
              <a:tr h="6699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Load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onLoad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7763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Завершение загрузки документа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40604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Номер слайда 3">
            <a:extLst>
              <a:ext uri="{FF2B5EF4-FFF2-40B4-BE49-F238E27FC236}">
                <a16:creationId xmlns:a16="http://schemas.microsoft.com/office/drawing/2014/main" id="{562ACA5D-9D9B-4D42-8EA8-7A9857ADF7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25DF5-E9D3-46D2-B3BD-4BA5924D0CF0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75810" name="Rectangle 2">
            <a:extLst>
              <a:ext uri="{FF2B5EF4-FFF2-40B4-BE49-F238E27FC236}">
                <a16:creationId xmlns:a16="http://schemas.microsoft.com/office/drawing/2014/main" id="{3C6DA9E0-B1A1-48E3-BE79-1279A3697C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03388" y="-161925"/>
            <a:ext cx="8229600" cy="1143000"/>
          </a:xfrm>
        </p:spPr>
        <p:txBody>
          <a:bodyPr/>
          <a:lstStyle/>
          <a:p>
            <a:r>
              <a:rPr lang="ru-RU" altLang="ru-RU"/>
              <a:t>События (1/2)</a:t>
            </a:r>
          </a:p>
        </p:txBody>
      </p:sp>
      <p:graphicFrame>
        <p:nvGraphicFramePr>
          <p:cNvPr id="375849" name="Group 41">
            <a:extLst>
              <a:ext uri="{FF2B5EF4-FFF2-40B4-BE49-F238E27FC236}">
                <a16:creationId xmlns:a16="http://schemas.microsoft.com/office/drawing/2014/main" id="{63314696-DB9D-4686-8568-9227416D6B4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03388" y="1312920"/>
          <a:ext cx="8642350" cy="5316480"/>
        </p:xfrm>
        <a:graphic>
          <a:graphicData uri="http://schemas.openxmlformats.org/drawingml/2006/table">
            <a:tbl>
              <a:tblPr/>
              <a:tblGrid>
                <a:gridCol w="2016125">
                  <a:extLst>
                    <a:ext uri="{9D8B030D-6E8A-4147-A177-3AD203B41FA5}">
                      <a16:colId xmlns:a16="http://schemas.microsoft.com/office/drawing/2014/main" val="1800686888"/>
                    </a:ext>
                  </a:extLst>
                </a:gridCol>
                <a:gridCol w="2305050">
                  <a:extLst>
                    <a:ext uri="{9D8B030D-6E8A-4147-A177-3AD203B41FA5}">
                      <a16:colId xmlns:a16="http://schemas.microsoft.com/office/drawing/2014/main" val="3292168100"/>
                    </a:ext>
                  </a:extLst>
                </a:gridCol>
                <a:gridCol w="4321175">
                  <a:extLst>
                    <a:ext uri="{9D8B030D-6E8A-4147-A177-3AD203B41FA5}">
                      <a16:colId xmlns:a16="http://schemas.microsoft.com/office/drawing/2014/main" val="3905133066"/>
                    </a:ext>
                  </a:extLst>
                </a:gridCol>
              </a:tblGrid>
              <a:tr h="749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836613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2446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52588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60575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7775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4975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32175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9375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Имя события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836613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2446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52588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60575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7775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4975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32175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9375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Атрибут HTML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7763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Условие возникновения события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084856"/>
                  </a:ext>
                </a:extLst>
              </a:tr>
              <a:tr h="3841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MouseOver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830263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23825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46238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onMouseOver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830263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23825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46238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Помещение указателя мыши на гиперсвязь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094626"/>
                  </a:ext>
                </a:extLst>
              </a:tr>
              <a:tr h="3857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MouseOut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830263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23825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46238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onMouseOut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830263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23825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46238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Помещение указателя мыши не на гиперсвязь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726104"/>
                  </a:ext>
                </a:extLst>
              </a:tr>
              <a:tr h="3857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Select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onSelect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7763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Выделение текста в поле ввода или области текста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877840"/>
                  </a:ext>
                </a:extLst>
              </a:tr>
              <a:tr h="3841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Submit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onSubmit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Передача данных формы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524642"/>
                  </a:ext>
                </a:extLst>
              </a:tr>
              <a:tr h="3857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Unload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onUnload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7763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Выгрузка текущего документа и начало загрузки нового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83987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3">
            <a:extLst>
              <a:ext uri="{FF2B5EF4-FFF2-40B4-BE49-F238E27FC236}">
                <a16:creationId xmlns:a16="http://schemas.microsoft.com/office/drawing/2014/main" id="{82E70986-83E5-4518-AE37-CE316E8BAC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10056814" y="6400800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80184F86-0DE5-4047-B21D-B5101D46DC34}" type="slidenum">
              <a:rPr lang="ru-RU" altLang="ru-RU" smtClean="0"/>
              <a:pPr/>
              <a:t>2</a:t>
            </a:fld>
            <a:endParaRPr lang="ru-RU" altLang="ru-RU"/>
          </a:p>
        </p:txBody>
      </p:sp>
      <p:sp>
        <p:nvSpPr>
          <p:cNvPr id="276482" name="Rectangle 2">
            <a:extLst>
              <a:ext uri="{FF2B5EF4-FFF2-40B4-BE49-F238E27FC236}">
                <a16:creationId xmlns:a16="http://schemas.microsoft.com/office/drawing/2014/main" id="{CDEC80D1-56C6-47BA-9A4F-940AB7EA37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1950" y="115888"/>
            <a:ext cx="8229600" cy="620712"/>
          </a:xfrm>
        </p:spPr>
        <p:txBody>
          <a:bodyPr>
            <a:normAutofit fontScale="90000"/>
          </a:bodyPr>
          <a:lstStyle/>
          <a:p>
            <a:r>
              <a:rPr lang="ru-RU" altLang="ru-RU"/>
              <a:t>Определение</a:t>
            </a:r>
          </a:p>
        </p:txBody>
      </p:sp>
      <p:sp>
        <p:nvSpPr>
          <p:cNvPr id="276483" name="Rectangle 3">
            <a:extLst>
              <a:ext uri="{FF2B5EF4-FFF2-40B4-BE49-F238E27FC236}">
                <a16:creationId xmlns:a16="http://schemas.microsoft.com/office/drawing/2014/main" id="{AF378CF5-3B4F-4DE1-B4F3-FB3C8484FA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9" y="1125538"/>
            <a:ext cx="3024187" cy="187325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ru-RU" sz="2400" b="1"/>
              <a:t>DOM</a:t>
            </a:r>
            <a:r>
              <a:rPr lang="en-US" altLang="ru-RU" sz="2400"/>
              <a:t> – </a:t>
            </a:r>
            <a:r>
              <a:rPr lang="ru-RU" altLang="ru-RU" sz="2400"/>
              <a:t>объектная модель документа с соответствующим прикладным программным интерфейсом (</a:t>
            </a:r>
            <a:r>
              <a:rPr lang="en-US" altLang="ru-RU" sz="2400"/>
              <a:t>API</a:t>
            </a:r>
            <a:r>
              <a:rPr lang="ru-RU" altLang="ru-RU" sz="2400"/>
              <a:t>).</a:t>
            </a:r>
          </a:p>
        </p:txBody>
      </p:sp>
      <p:pic>
        <p:nvPicPr>
          <p:cNvPr id="276488" name="Picture 8">
            <a:extLst>
              <a:ext uri="{FF2B5EF4-FFF2-40B4-BE49-F238E27FC236}">
                <a16:creationId xmlns:a16="http://schemas.microsoft.com/office/drawing/2014/main" id="{4703E89F-5D07-40EA-8E5F-B765B5B8E0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1" y="908051"/>
            <a:ext cx="5553075" cy="553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489" name="Text Box 9">
            <a:extLst>
              <a:ext uri="{FF2B5EF4-FFF2-40B4-BE49-F238E27FC236}">
                <a16:creationId xmlns:a16="http://schemas.microsoft.com/office/drawing/2014/main" id="{8470E0AD-9C29-4E53-BCDE-5886DF329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2997201"/>
            <a:ext cx="3025775" cy="1448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ru-RU" altLang="ru-RU" sz="2200"/>
              <a:t>У каждого текстового блока имеется свой узел </a:t>
            </a:r>
            <a:r>
              <a:rPr lang="en-US" altLang="ru-RU" sz="2200"/>
              <a:t>DOM</a:t>
            </a:r>
            <a:r>
              <a:rPr lang="ru-RU" altLang="ru-RU" sz="2200"/>
              <a:t> – текстовый узел</a:t>
            </a:r>
          </a:p>
        </p:txBody>
      </p:sp>
      <p:sp>
        <p:nvSpPr>
          <p:cNvPr id="276490" name="Text Box 10">
            <a:extLst>
              <a:ext uri="{FF2B5EF4-FFF2-40B4-BE49-F238E27FC236}">
                <a16:creationId xmlns:a16="http://schemas.microsoft.com/office/drawing/2014/main" id="{6EF88FFE-320F-42A3-9307-62E0C93E2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503" y="4725145"/>
            <a:ext cx="3203575" cy="178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ru-RU" altLang="ru-RU" sz="2200" dirty="0"/>
              <a:t>В интерфейсе </a:t>
            </a:r>
            <a:r>
              <a:rPr lang="en-US" altLang="ru-RU" sz="2200" dirty="0"/>
              <a:t> DOM API</a:t>
            </a:r>
            <a:r>
              <a:rPr lang="ru-RU" altLang="ru-RU" sz="2200" dirty="0"/>
              <a:t> имеются методы для ввода и удаления отдельных элементов </a:t>
            </a:r>
            <a:r>
              <a:rPr lang="en-US" altLang="ru-RU" sz="2200" dirty="0"/>
              <a:t>DOM</a:t>
            </a:r>
            <a:r>
              <a:rPr lang="ru-RU" altLang="ru-RU" sz="2200" dirty="0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>
            <a:extLst>
              <a:ext uri="{FF2B5EF4-FFF2-40B4-BE49-F238E27FC236}">
                <a16:creationId xmlns:a16="http://schemas.microsoft.com/office/drawing/2014/main" id="{1DAA9B1C-51F6-43CC-9DBD-08E978F0BA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10056814" y="6400800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80184F86-0DE5-4047-B21D-B5101D46DC34}" type="slidenum">
              <a:rPr lang="ru-RU" altLang="ru-RU" smtClean="0"/>
              <a:pPr/>
              <a:t>20</a:t>
            </a:fld>
            <a:endParaRPr lang="ru-RU" altLang="ru-RU"/>
          </a:p>
        </p:txBody>
      </p:sp>
      <p:sp>
        <p:nvSpPr>
          <p:cNvPr id="361474" name="Rectangle 2">
            <a:extLst>
              <a:ext uri="{FF2B5EF4-FFF2-40B4-BE49-F238E27FC236}">
                <a16:creationId xmlns:a16="http://schemas.microsoft.com/office/drawing/2014/main" id="{3B50841D-79F5-4340-8E2F-2B5FEA365D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1950" y="1"/>
            <a:ext cx="8229600" cy="765175"/>
          </a:xfrm>
        </p:spPr>
        <p:txBody>
          <a:bodyPr/>
          <a:lstStyle/>
          <a:p>
            <a:r>
              <a:rPr lang="en-US" altLang="ru-RU"/>
              <a:t>Java Script </a:t>
            </a:r>
            <a:r>
              <a:rPr lang="ru-RU" altLang="ru-RU"/>
              <a:t>и </a:t>
            </a:r>
            <a:r>
              <a:rPr lang="en-US" altLang="ru-RU"/>
              <a:t>CSS</a:t>
            </a:r>
            <a:endParaRPr lang="ru-RU" altLang="ru-RU"/>
          </a:p>
        </p:txBody>
      </p:sp>
      <p:sp>
        <p:nvSpPr>
          <p:cNvPr id="361479" name="Text Box 7">
            <a:extLst>
              <a:ext uri="{FF2B5EF4-FFF2-40B4-BE49-F238E27FC236}">
                <a16:creationId xmlns:a16="http://schemas.microsoft.com/office/drawing/2014/main" id="{B899D89E-77EE-4D05-9CAA-42C0A2FE3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908050"/>
            <a:ext cx="8713788" cy="3477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40000"/>
              </a:lnSpc>
            </a:pPr>
            <a:r>
              <a:rPr lang="ru-RU" altLang="ru-RU" sz="3200"/>
              <a:t>В </a:t>
            </a:r>
            <a:r>
              <a:rPr lang="en-US" altLang="ru-RU" sz="3200"/>
              <a:t>Java Script</a:t>
            </a:r>
            <a:r>
              <a:rPr lang="ru-RU" altLang="ru-RU" sz="3200"/>
              <a:t> имеется возможность</a:t>
            </a:r>
            <a:r>
              <a:rPr lang="en-US" altLang="ru-RU" sz="3200"/>
              <a:t> </a:t>
            </a:r>
            <a:r>
              <a:rPr lang="ru-RU" altLang="ru-RU" sz="3200"/>
              <a:t>задавать любые команды </a:t>
            </a:r>
            <a:r>
              <a:rPr lang="en-US" altLang="ru-RU" sz="3200"/>
              <a:t>CSS</a:t>
            </a:r>
            <a:r>
              <a:rPr lang="ru-RU" altLang="ru-RU" sz="3200"/>
              <a:t>. </a:t>
            </a:r>
          </a:p>
          <a:p>
            <a:pPr>
              <a:lnSpc>
                <a:spcPct val="140000"/>
              </a:lnSpc>
            </a:pPr>
            <a:r>
              <a:rPr lang="ru-RU" altLang="ru-RU" sz="3200"/>
              <a:t>В </a:t>
            </a:r>
            <a:r>
              <a:rPr lang="en-US" altLang="ru-RU" sz="3200"/>
              <a:t>Java Script</a:t>
            </a:r>
            <a:r>
              <a:rPr lang="ru-RU" altLang="ru-RU" sz="3200"/>
              <a:t> используется смешанное написание</a:t>
            </a:r>
            <a:r>
              <a:rPr lang="en-US" altLang="ru-RU" sz="3200"/>
              <a:t>. </a:t>
            </a:r>
            <a:endParaRPr lang="ru-RU" altLang="ru-RU" sz="3200"/>
          </a:p>
          <a:p>
            <a:pPr>
              <a:lnSpc>
                <a:spcPct val="140000"/>
              </a:lnSpc>
            </a:pPr>
            <a:r>
              <a:rPr lang="ru-RU" altLang="ru-RU" sz="3200"/>
              <a:t>Например,чтобы обратиться к свойству </a:t>
            </a:r>
            <a:r>
              <a:rPr lang="en-US" altLang="ru-RU" sz="3200"/>
              <a:t>font-weight</a:t>
            </a:r>
            <a:r>
              <a:rPr lang="ru-RU" altLang="ru-RU" sz="3200"/>
              <a:t>, нужно указать </a:t>
            </a:r>
            <a:r>
              <a:rPr lang="en-US" altLang="ru-RU" sz="3200">
                <a:solidFill>
                  <a:srgbClr val="A50021"/>
                </a:solidFill>
              </a:rPr>
              <a:t>fontWeight</a:t>
            </a:r>
            <a:r>
              <a:rPr lang="en-US" altLang="ru-RU" sz="3200"/>
              <a:t>. </a:t>
            </a:r>
            <a:endParaRPr lang="ru-RU" altLang="ru-RU" sz="32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BECD4019-B151-4868-A9E0-923D1B86BC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10056814" y="6400800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80184F86-0DE5-4047-B21D-B5101D46DC34}" type="slidenum">
              <a:rPr lang="ru-RU" altLang="ru-RU" smtClean="0"/>
              <a:pPr/>
              <a:t>21</a:t>
            </a:fld>
            <a:endParaRPr lang="ru-RU" altLang="ru-RU"/>
          </a:p>
        </p:txBody>
      </p:sp>
      <p:sp>
        <p:nvSpPr>
          <p:cNvPr id="360450" name="Rectangle 2">
            <a:extLst>
              <a:ext uri="{FF2B5EF4-FFF2-40B4-BE49-F238E27FC236}">
                <a16:creationId xmlns:a16="http://schemas.microsoft.com/office/drawing/2014/main" id="{FE517314-B2F0-42A3-BB3A-629E60CA3F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1950" y="0"/>
            <a:ext cx="8229600" cy="692150"/>
          </a:xfrm>
        </p:spPr>
        <p:txBody>
          <a:bodyPr>
            <a:normAutofit fontScale="90000"/>
          </a:bodyPr>
          <a:lstStyle/>
          <a:p>
            <a:r>
              <a:rPr lang="ru-RU" altLang="ru-RU"/>
              <a:t>Доступ к стилям</a:t>
            </a:r>
          </a:p>
        </p:txBody>
      </p:sp>
      <p:sp>
        <p:nvSpPr>
          <p:cNvPr id="360452" name="Rectangle 4">
            <a:extLst>
              <a:ext uri="{FF2B5EF4-FFF2-40B4-BE49-F238E27FC236}">
                <a16:creationId xmlns:a16="http://schemas.microsoft.com/office/drawing/2014/main" id="{4255E154-CE59-4ADC-AEDA-80C1A9267A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9" y="836614"/>
            <a:ext cx="8713787" cy="936625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ru-RU" altLang="ru-RU"/>
              <a:t>Доступ к стилям</a:t>
            </a:r>
            <a:r>
              <a:rPr lang="en-US" altLang="ru-RU"/>
              <a:t> </a:t>
            </a:r>
            <a:r>
              <a:rPr lang="ru-RU" altLang="ru-RU"/>
              <a:t>осуществляется через свойство </a:t>
            </a:r>
            <a:r>
              <a:rPr lang="en-US" altLang="ru-RU"/>
              <a:t>style</a:t>
            </a:r>
            <a:r>
              <a:rPr lang="ru-RU" altLang="ru-RU"/>
              <a:t>:</a:t>
            </a:r>
          </a:p>
        </p:txBody>
      </p:sp>
      <p:sp>
        <p:nvSpPr>
          <p:cNvPr id="360456" name="Rectangle 8">
            <a:extLst>
              <a:ext uri="{FF2B5EF4-FFF2-40B4-BE49-F238E27FC236}">
                <a16:creationId xmlns:a16="http://schemas.microsoft.com/office/drawing/2014/main" id="{51432FAD-DD53-4E57-B7B3-573CD463A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844676"/>
            <a:ext cx="8497888" cy="378783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ru-RU" altLang="ru-RU" sz="2400"/>
              <a:t>&lt;script language="JavaScript" type="text/javascript"&gt;</a:t>
            </a:r>
          </a:p>
          <a:p>
            <a:r>
              <a:rPr lang="ru-RU" altLang="ru-RU" sz="2400"/>
              <a:t>function makeBold() {</a:t>
            </a:r>
          </a:p>
          <a:p>
            <a:r>
              <a:rPr lang="ru-RU" altLang="ru-RU" sz="2400"/>
              <a:t>  document.getElementById("para").</a:t>
            </a:r>
            <a:r>
              <a:rPr lang="ru-RU" altLang="ru-RU" sz="2400">
                <a:solidFill>
                  <a:srgbClr val="A50021"/>
                </a:solidFill>
              </a:rPr>
              <a:t>style</a:t>
            </a:r>
            <a:r>
              <a:rPr lang="ru-RU" altLang="ru-RU" sz="2400"/>
              <a:t>.fontWeight = "bold";</a:t>
            </a:r>
          </a:p>
          <a:p>
            <a:r>
              <a:rPr lang="ru-RU" altLang="ru-RU" sz="2400"/>
              <a:t>  window.setTimeout("makeLighter();", 1000);}</a:t>
            </a:r>
          </a:p>
          <a:p>
            <a:r>
              <a:rPr lang="ru-RU" altLang="ru-RU" sz="2400"/>
              <a:t>function makeLighter() {</a:t>
            </a:r>
          </a:p>
          <a:p>
            <a:r>
              <a:rPr lang="ru-RU" altLang="ru-RU" sz="2400"/>
              <a:t>  document.getElementById("para").</a:t>
            </a:r>
            <a:r>
              <a:rPr lang="ru-RU" altLang="ru-RU" sz="2400">
                <a:solidFill>
                  <a:srgbClr val="A50021"/>
                </a:solidFill>
              </a:rPr>
              <a:t>style</a:t>
            </a:r>
            <a:r>
              <a:rPr lang="ru-RU" altLang="ru-RU" sz="2400"/>
              <a:t>.fontWeight = "lighter";</a:t>
            </a:r>
          </a:p>
          <a:p>
            <a:r>
              <a:rPr lang="ru-RU" altLang="ru-RU" sz="2400"/>
              <a:t>  window.setTimeout("makeBold();", 1000);}</a:t>
            </a:r>
          </a:p>
          <a:p>
            <a:r>
              <a:rPr lang="ru-RU" altLang="ru-RU" sz="2400"/>
              <a:t>window.onload = makeBold;</a:t>
            </a:r>
          </a:p>
          <a:p>
            <a:r>
              <a:rPr lang="ru-RU" altLang="ru-RU" sz="2400"/>
              <a:t>&lt;/script&gt;</a:t>
            </a:r>
          </a:p>
          <a:p>
            <a:r>
              <a:rPr lang="ru-RU" altLang="ru-RU" sz="2400"/>
              <a:t>&lt;p id="para"&gt;CSS and JavaScript&lt;/p&gt;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3">
            <a:extLst>
              <a:ext uri="{FF2B5EF4-FFF2-40B4-BE49-F238E27FC236}">
                <a16:creationId xmlns:a16="http://schemas.microsoft.com/office/drawing/2014/main" id="{CF3FE183-B05B-4AE8-AE0D-55021551EF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10056814" y="6400800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80184F86-0DE5-4047-B21D-B5101D46DC34}" type="slidenum">
              <a:rPr lang="ru-RU" altLang="ru-RU" smtClean="0"/>
              <a:pPr/>
              <a:t>22</a:t>
            </a:fld>
            <a:endParaRPr lang="ru-RU" altLang="ru-RU"/>
          </a:p>
        </p:txBody>
      </p:sp>
      <p:sp>
        <p:nvSpPr>
          <p:cNvPr id="362498" name="Rectangle 2">
            <a:extLst>
              <a:ext uri="{FF2B5EF4-FFF2-40B4-BE49-F238E27FC236}">
                <a16:creationId xmlns:a16="http://schemas.microsoft.com/office/drawing/2014/main" id="{B22826CA-84C4-4A3E-AD25-C5A3AFAA9A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58925" y="-26988"/>
            <a:ext cx="8229600" cy="692151"/>
          </a:xfrm>
        </p:spPr>
        <p:txBody>
          <a:bodyPr>
            <a:normAutofit fontScale="90000"/>
          </a:bodyPr>
          <a:lstStyle/>
          <a:p>
            <a:r>
              <a:rPr lang="ru-RU" altLang="ru-RU"/>
              <a:t>Доступ к классам</a:t>
            </a:r>
          </a:p>
        </p:txBody>
      </p:sp>
      <p:sp>
        <p:nvSpPr>
          <p:cNvPr id="362502" name="Rectangle 6">
            <a:extLst>
              <a:ext uri="{FF2B5EF4-FFF2-40B4-BE49-F238E27FC236}">
                <a16:creationId xmlns:a16="http://schemas.microsoft.com/office/drawing/2014/main" id="{DA9A1831-67E1-4176-8BCA-62A9E3BEF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3339" y="3573463"/>
            <a:ext cx="32400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33CC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400"/>
          </a:p>
        </p:txBody>
      </p:sp>
      <p:sp>
        <p:nvSpPr>
          <p:cNvPr id="362505" name="Rectangle 9">
            <a:extLst>
              <a:ext uri="{FF2B5EF4-FFF2-40B4-BE49-F238E27FC236}">
                <a16:creationId xmlns:a16="http://schemas.microsoft.com/office/drawing/2014/main" id="{DB12EBBF-9D56-4B1E-B10C-2191950207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4825" y="836613"/>
            <a:ext cx="8642350" cy="1008062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ru-RU" altLang="ru-RU"/>
              <a:t>Доступ к классам</a:t>
            </a:r>
            <a:r>
              <a:rPr lang="en-US" altLang="ru-RU"/>
              <a:t> </a:t>
            </a:r>
            <a:r>
              <a:rPr lang="ru-RU" altLang="ru-RU"/>
              <a:t>осуществляется через свойство </a:t>
            </a:r>
            <a:r>
              <a:rPr lang="en-US" altLang="ru-RU"/>
              <a:t>className</a:t>
            </a:r>
            <a:r>
              <a:rPr lang="ru-RU" altLang="ru-RU"/>
              <a:t>:</a:t>
            </a:r>
          </a:p>
        </p:txBody>
      </p:sp>
      <p:sp>
        <p:nvSpPr>
          <p:cNvPr id="362506" name="Rectangle 10">
            <a:extLst>
              <a:ext uri="{FF2B5EF4-FFF2-40B4-BE49-F238E27FC236}">
                <a16:creationId xmlns:a16="http://schemas.microsoft.com/office/drawing/2014/main" id="{A1C6BEA2-ACC6-4350-9502-664E2E73C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1844676"/>
            <a:ext cx="8675687" cy="437356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90000"/>
              </a:lnSpc>
            </a:pPr>
            <a:r>
              <a:rPr lang="ru-RU" altLang="ru-RU" sz="2400"/>
              <a:t>&lt;script language="JavaScript" type="text/javascript"&gt;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function makeBold() {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  document.getElementById("para").className = "strong";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  window.setTimeout("makeLighter();", 1000);}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function makeLighter() {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  document.getElementById("para").className = "weak";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  window.setTimeout("makeBold();", 1000);}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window.onload = makeBold;&lt;/script&gt;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&lt;style type="text/css"&gt;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  .strong { font-weight: bold; }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  .weak { font-weight: lighter; }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&lt;/style&gt;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&lt;p id="para"&gt;CSS and JavaScript&lt;/p&gt;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06E7BB30-0075-4C92-AD1C-8C7BC83B98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10056814" y="6400800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80184F86-0DE5-4047-B21D-B5101D46DC34}" type="slidenum">
              <a:rPr lang="ru-RU" altLang="ru-RU" smtClean="0"/>
              <a:pPr/>
              <a:t>23</a:t>
            </a:fld>
            <a:endParaRPr lang="ru-RU" altLang="ru-RU"/>
          </a:p>
        </p:txBody>
      </p:sp>
      <p:sp>
        <p:nvSpPr>
          <p:cNvPr id="363522" name="Rectangle 2">
            <a:extLst>
              <a:ext uri="{FF2B5EF4-FFF2-40B4-BE49-F238E27FC236}">
                <a16:creationId xmlns:a16="http://schemas.microsoft.com/office/drawing/2014/main" id="{4DFFEE20-5B10-4616-81D0-D824C78F0F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69319" y="404665"/>
            <a:ext cx="8785225" cy="638175"/>
          </a:xfrm>
        </p:spPr>
        <p:txBody>
          <a:bodyPr>
            <a:normAutofit/>
          </a:bodyPr>
          <a:lstStyle/>
          <a:p>
            <a:r>
              <a:rPr lang="ru-RU" altLang="ru-RU" sz="3800" dirty="0"/>
              <a:t>Доступ к отдельным таблицам стилей</a:t>
            </a:r>
          </a:p>
        </p:txBody>
      </p:sp>
      <p:sp>
        <p:nvSpPr>
          <p:cNvPr id="363523" name="Rectangle 3">
            <a:extLst>
              <a:ext uri="{FF2B5EF4-FFF2-40B4-BE49-F238E27FC236}">
                <a16:creationId xmlns:a16="http://schemas.microsoft.com/office/drawing/2014/main" id="{53FE322C-38E7-4506-93AF-FACA49E55A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1951" y="908051"/>
            <a:ext cx="8964613" cy="2016125"/>
          </a:xfrm>
        </p:spPr>
        <p:txBody>
          <a:bodyPr/>
          <a:lstStyle/>
          <a:p>
            <a:pPr marL="0" indent="0">
              <a:buNone/>
            </a:pPr>
            <a:r>
              <a:rPr lang="ru-RU" altLang="ru-RU"/>
              <a:t>Доступ к конкретной таблице стилей можно получить с помощью порядкового номера таблицы стилей в качестве индекса массива </a:t>
            </a:r>
            <a:r>
              <a:rPr lang="en-US" altLang="ru-RU"/>
              <a:t>stylesheets</a:t>
            </a:r>
            <a:r>
              <a:rPr lang="ru-RU" altLang="ru-RU"/>
              <a:t>.</a:t>
            </a:r>
          </a:p>
        </p:txBody>
      </p:sp>
      <p:sp>
        <p:nvSpPr>
          <p:cNvPr id="363529" name="Rectangle 9">
            <a:extLst>
              <a:ext uri="{FF2B5EF4-FFF2-40B4-BE49-F238E27FC236}">
                <a16:creationId xmlns:a16="http://schemas.microsoft.com/office/drawing/2014/main" id="{53181D1E-4E7B-4F7B-A99C-26664D55E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2997200"/>
            <a:ext cx="8713787" cy="22621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ru-RU" altLang="ru-RU" sz="2400"/>
              <a:t>&lt;script language="JavaScript" type="text/javascript"&gt;</a:t>
            </a:r>
          </a:p>
          <a:p>
            <a:r>
              <a:rPr lang="ru-RU" altLang="ru-RU" sz="2400"/>
              <a:t>function makeBold() {</a:t>
            </a:r>
          </a:p>
          <a:p>
            <a:r>
              <a:rPr lang="ru-RU" altLang="ru-RU" sz="2400"/>
              <a:t>  document.styleSheets[0].disabled = false;</a:t>
            </a:r>
            <a:r>
              <a:rPr lang="en-US" altLang="ru-RU" sz="2400"/>
              <a:t> </a:t>
            </a:r>
            <a:r>
              <a:rPr lang="ru-RU" altLang="ru-RU" sz="2400"/>
              <a:t>  document.styleSheets[1].disabled = true;</a:t>
            </a:r>
          </a:p>
          <a:p>
            <a:r>
              <a:rPr lang="ru-RU" altLang="ru-RU" sz="2400"/>
              <a:t>  window.setTimeout("makeLighter();", 1000);}</a:t>
            </a:r>
            <a:endParaRPr lang="ru-RU" altLang="ru-RU" sz="2200"/>
          </a:p>
          <a:p>
            <a:r>
              <a:rPr lang="en-US" altLang="ru-RU" sz="2200"/>
              <a:t>…</a:t>
            </a:r>
            <a:endParaRPr lang="ru-RU" altLang="ru-RU" sz="22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6B53C8DA-DF3D-48EC-82BD-046FE3AE91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10056814" y="6400800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80184F86-0DE5-4047-B21D-B5101D46DC34}" type="slidenum">
              <a:rPr lang="ru-RU" altLang="ru-RU" smtClean="0"/>
              <a:pPr/>
              <a:t>24</a:t>
            </a:fld>
            <a:endParaRPr lang="ru-RU" altLang="ru-RU"/>
          </a:p>
        </p:txBody>
      </p:sp>
      <p:sp>
        <p:nvSpPr>
          <p:cNvPr id="364546" name="Rectangle 2">
            <a:extLst>
              <a:ext uri="{FF2B5EF4-FFF2-40B4-BE49-F238E27FC236}">
                <a16:creationId xmlns:a16="http://schemas.microsoft.com/office/drawing/2014/main" id="{C42BDEF8-E995-4317-A692-9AF203251C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95438" y="115888"/>
            <a:ext cx="8964612" cy="620712"/>
          </a:xfrm>
        </p:spPr>
        <p:txBody>
          <a:bodyPr>
            <a:normAutofit/>
          </a:bodyPr>
          <a:lstStyle/>
          <a:p>
            <a:r>
              <a:rPr lang="ru-RU" altLang="ru-RU" sz="3800"/>
              <a:t>Исчезновение содержимого</a:t>
            </a:r>
            <a:r>
              <a:rPr lang="en-US" altLang="ru-RU" sz="3800"/>
              <a:t> </a:t>
            </a:r>
            <a:r>
              <a:rPr lang="ru-RU" altLang="ru-RU" sz="3800"/>
              <a:t>страницы</a:t>
            </a:r>
          </a:p>
        </p:txBody>
      </p:sp>
      <p:sp>
        <p:nvSpPr>
          <p:cNvPr id="364547" name="Rectangle 3">
            <a:extLst>
              <a:ext uri="{FF2B5EF4-FFF2-40B4-BE49-F238E27FC236}">
                <a16:creationId xmlns:a16="http://schemas.microsoft.com/office/drawing/2014/main" id="{24062993-650A-472B-83C5-154E382EDC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9" y="908050"/>
            <a:ext cx="8569325" cy="108108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/>
              <a:t>Для этого нужно воспользоваться свойством </a:t>
            </a:r>
            <a:r>
              <a:rPr lang="en-US" altLang="ru-RU"/>
              <a:t>visibility</a:t>
            </a:r>
            <a:endParaRPr lang="ru-RU" altLang="ru-RU"/>
          </a:p>
        </p:txBody>
      </p:sp>
      <p:sp>
        <p:nvSpPr>
          <p:cNvPr id="364549" name="Rectangle 5">
            <a:extLst>
              <a:ext uri="{FF2B5EF4-FFF2-40B4-BE49-F238E27FC236}">
                <a16:creationId xmlns:a16="http://schemas.microsoft.com/office/drawing/2014/main" id="{E0A5B75A-21E3-4D4C-B918-363D61D89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975" y="2060576"/>
            <a:ext cx="8496300" cy="26574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ru-RU" altLang="ru-RU" sz="2400"/>
              <a:t>&lt;script language="JavaScript" type="text/javascript"&gt;</a:t>
            </a:r>
          </a:p>
          <a:p>
            <a:r>
              <a:rPr lang="ru-RU" altLang="ru-RU" sz="2400"/>
              <a:t>  function showHide(show, hide) {</a:t>
            </a:r>
          </a:p>
          <a:p>
            <a:r>
              <a:rPr lang="ru-RU" altLang="ru-RU" sz="2400"/>
              <a:t>    document.getElementById(show).style.visibility = "visible";</a:t>
            </a:r>
          </a:p>
          <a:p>
            <a:r>
              <a:rPr lang="ru-RU" altLang="ru-RU" sz="2400"/>
              <a:t>    document.getElementById(hide).style.visibility = "hidden";</a:t>
            </a:r>
          </a:p>
          <a:p>
            <a:r>
              <a:rPr lang="ru-RU" altLang="ru-RU" sz="2400"/>
              <a:t>  }</a:t>
            </a:r>
          </a:p>
          <a:p>
            <a:r>
              <a:rPr lang="ru-RU" altLang="ru-RU" sz="2400"/>
              <a:t>&lt;/script&gt;</a:t>
            </a:r>
            <a:endParaRPr lang="en-US" altLang="ru-RU" sz="2400"/>
          </a:p>
          <a:p>
            <a:r>
              <a:rPr lang="en-US" altLang="ru-RU" sz="2400"/>
              <a:t>…</a:t>
            </a:r>
            <a:endParaRPr lang="ru-RU" altLang="ru-RU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3">
            <a:extLst>
              <a:ext uri="{FF2B5EF4-FFF2-40B4-BE49-F238E27FC236}">
                <a16:creationId xmlns:a16="http://schemas.microsoft.com/office/drawing/2014/main" id="{C3115715-B746-49DF-A7DF-993016BFE9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10056814" y="6400800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80184F86-0DE5-4047-B21D-B5101D46DC34}" type="slidenum">
              <a:rPr lang="ru-RU" altLang="ru-RU" smtClean="0"/>
              <a:pPr/>
              <a:t>3</a:t>
            </a:fld>
            <a:endParaRPr lang="ru-RU" altLang="ru-RU"/>
          </a:p>
        </p:txBody>
      </p:sp>
      <p:sp>
        <p:nvSpPr>
          <p:cNvPr id="277506" name="Rectangle 2">
            <a:extLst>
              <a:ext uri="{FF2B5EF4-FFF2-40B4-BE49-F238E27FC236}">
                <a16:creationId xmlns:a16="http://schemas.microsoft.com/office/drawing/2014/main" id="{F89A052A-D266-4BDA-9C55-E1F62F202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1950" y="73025"/>
            <a:ext cx="8229600" cy="692150"/>
          </a:xfrm>
        </p:spPr>
        <p:txBody>
          <a:bodyPr>
            <a:normAutofit fontScale="90000"/>
          </a:bodyPr>
          <a:lstStyle/>
          <a:p>
            <a:r>
              <a:rPr lang="ru-RU" altLang="ru-RU"/>
              <a:t>Узлы DOM</a:t>
            </a:r>
          </a:p>
        </p:txBody>
      </p:sp>
      <p:sp>
        <p:nvSpPr>
          <p:cNvPr id="277509" name="Rectangle 5">
            <a:extLst>
              <a:ext uri="{FF2B5EF4-FFF2-40B4-BE49-F238E27FC236}">
                <a16:creationId xmlns:a16="http://schemas.microsoft.com/office/drawing/2014/main" id="{7E6A8900-9C1B-4CA8-8417-E5DA1E283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901" y="1306494"/>
            <a:ext cx="8964613" cy="529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354013" indent="-354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ru-RU" altLang="ru-RU" sz="2600" b="1" dirty="0" err="1">
                <a:cs typeface="Times New Roman" panose="02020603050405020304" pitchFamily="18" charset="0"/>
              </a:rPr>
              <a:t>DOM:element</a:t>
            </a:r>
            <a:r>
              <a:rPr lang="ru-RU" altLang="ru-RU" sz="2600" b="1" dirty="0">
                <a:cs typeface="Times New Roman" panose="02020603050405020304" pitchFamily="18" charset="0"/>
              </a:rPr>
              <a:t> </a:t>
            </a:r>
            <a:r>
              <a:rPr lang="ru-RU" altLang="ru-RU" sz="2600" dirty="0">
                <a:cs typeface="Times New Roman" panose="02020603050405020304" pitchFamily="18" charset="0"/>
              </a:rPr>
              <a:t>– включает набор свойств и методов для всех элементов документа. </a:t>
            </a:r>
            <a:endParaRPr lang="ru-RU" altLang="ru-RU" sz="2600" dirty="0"/>
          </a:p>
          <a:p>
            <a:pPr>
              <a:buFontTx/>
              <a:buChar char="•"/>
            </a:pPr>
            <a:r>
              <a:rPr lang="ru-RU" altLang="ru-RU" sz="2600" b="1" dirty="0" err="1">
                <a:cs typeface="Times New Roman" panose="02020603050405020304" pitchFamily="18" charset="0"/>
              </a:rPr>
              <a:t>DOM:window</a:t>
            </a:r>
            <a:r>
              <a:rPr lang="ru-RU" altLang="ru-RU" sz="2600" dirty="0">
                <a:cs typeface="Times New Roman" panose="02020603050405020304" pitchFamily="18" charset="0"/>
              </a:rPr>
              <a:t> - объект </a:t>
            </a:r>
            <a:r>
              <a:rPr lang="ru-RU" altLang="ru-RU" sz="2600" dirty="0" err="1">
                <a:cs typeface="Times New Roman" panose="02020603050405020304" pitchFamily="18" charset="0"/>
              </a:rPr>
              <a:t>window</a:t>
            </a:r>
            <a:r>
              <a:rPr lang="ru-RU" altLang="ru-RU" sz="2600" dirty="0">
                <a:cs typeface="Times New Roman" panose="02020603050405020304" pitchFamily="18" charset="0"/>
              </a:rPr>
              <a:t> и все что с ним связано.</a:t>
            </a:r>
            <a:endParaRPr lang="ru-RU" altLang="ru-RU" sz="2600" dirty="0"/>
          </a:p>
          <a:p>
            <a:pPr>
              <a:buFontTx/>
              <a:buChar char="•"/>
            </a:pPr>
            <a:r>
              <a:rPr lang="ru-RU" altLang="ru-RU" sz="2600" b="1" dirty="0" err="1">
                <a:cs typeface="Times New Roman" panose="02020603050405020304" pitchFamily="18" charset="0"/>
              </a:rPr>
              <a:t>DOM:document</a:t>
            </a:r>
            <a:r>
              <a:rPr lang="ru-RU" altLang="ru-RU" sz="2600" dirty="0">
                <a:cs typeface="Times New Roman" panose="02020603050405020304" pitchFamily="18" charset="0"/>
              </a:rPr>
              <a:t> – свойства и методы объекта "документ". </a:t>
            </a:r>
            <a:endParaRPr lang="ru-RU" altLang="ru-RU" sz="2600" dirty="0"/>
          </a:p>
          <a:p>
            <a:pPr>
              <a:buFontTx/>
              <a:buChar char="•"/>
            </a:pPr>
            <a:r>
              <a:rPr lang="ru-RU" altLang="ru-RU" sz="2600" b="1" dirty="0" err="1"/>
              <a:t>DOM:event</a:t>
            </a:r>
            <a:r>
              <a:rPr lang="ru-RU" altLang="ru-RU" sz="2600" b="1" dirty="0"/>
              <a:t> </a:t>
            </a:r>
            <a:r>
              <a:rPr lang="ru-RU" altLang="ru-RU" sz="2600" dirty="0"/>
              <a:t>– набор свойств и методов событий, которые наступают при возникновении какого-либо события вышеперечисленных объектов.</a:t>
            </a:r>
          </a:p>
          <a:p>
            <a:pPr>
              <a:buFontTx/>
              <a:buChar char="•"/>
            </a:pPr>
            <a:r>
              <a:rPr lang="ru-RU" altLang="ru-RU" sz="2600" b="1" dirty="0" err="1"/>
              <a:t>DOM:range</a:t>
            </a:r>
            <a:r>
              <a:rPr lang="ru-RU" altLang="ru-RU" sz="2600" dirty="0"/>
              <a:t> – доступ к методам и свойствам областей.</a:t>
            </a:r>
          </a:p>
          <a:p>
            <a:pPr>
              <a:buFontTx/>
              <a:buChar char="•"/>
            </a:pPr>
            <a:r>
              <a:rPr lang="ru-RU" altLang="ru-RU" sz="2600" b="1" dirty="0" err="1"/>
              <a:t>DOM:style</a:t>
            </a:r>
            <a:r>
              <a:rPr lang="ru-RU" altLang="ru-RU" sz="2600" dirty="0"/>
              <a:t> – изменения свойств объектов.</a:t>
            </a:r>
          </a:p>
          <a:p>
            <a:pPr>
              <a:buFontTx/>
              <a:buChar char="•"/>
            </a:pPr>
            <a:r>
              <a:rPr lang="ru-RU" altLang="ru-RU" sz="2600" b="1" dirty="0" err="1"/>
              <a:t>DOM:selection</a:t>
            </a:r>
            <a:r>
              <a:rPr lang="ru-RU" altLang="ru-RU" sz="2600" dirty="0"/>
              <a:t> – работа с выделенными фрагментами текста, изображений.</a:t>
            </a:r>
          </a:p>
        </p:txBody>
      </p:sp>
      <p:sp>
        <p:nvSpPr>
          <p:cNvPr id="277510" name="Rectangle 6">
            <a:extLst>
              <a:ext uri="{FF2B5EF4-FFF2-40B4-BE49-F238E27FC236}">
                <a16:creationId xmlns:a16="http://schemas.microsoft.com/office/drawing/2014/main" id="{4EF514BB-E5A3-4AFF-A3F3-CBD8139BB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71463" y="1485883"/>
            <a:ext cx="181822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graphicFrame>
        <p:nvGraphicFramePr>
          <p:cNvPr id="277519" name="Group 15">
            <a:extLst>
              <a:ext uri="{FF2B5EF4-FFF2-40B4-BE49-F238E27FC236}">
                <a16:creationId xmlns:a16="http://schemas.microsoft.com/office/drawing/2014/main" id="{BD91C7B1-3776-4B38-9259-0FEED7D3C5CE}"/>
              </a:ext>
            </a:extLst>
          </p:cNvPr>
          <p:cNvGraphicFramePr>
            <a:graphicFrameLocks noGrp="1"/>
          </p:cNvGraphicFramePr>
          <p:nvPr/>
        </p:nvGraphicFramePr>
        <p:xfrm>
          <a:off x="5695951" y="2586038"/>
          <a:ext cx="257175" cy="276480"/>
        </p:xfrm>
        <a:graphic>
          <a:graphicData uri="http://schemas.openxmlformats.org/drawingml/2006/table">
            <a:tbl>
              <a:tblPr/>
              <a:tblGrid>
                <a:gridCol w="257175">
                  <a:extLst>
                    <a:ext uri="{9D8B030D-6E8A-4147-A177-3AD203B41FA5}">
                      <a16:colId xmlns:a16="http://schemas.microsoft.com/office/drawing/2014/main" val="446635262"/>
                    </a:ext>
                  </a:extLst>
                </a:gridCol>
              </a:tblGrid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0033CC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389660"/>
                  </a:ext>
                </a:extLst>
              </a:tr>
            </a:tbl>
          </a:graphicData>
        </a:graphic>
      </p:graphicFrame>
      <p:sp>
        <p:nvSpPr>
          <p:cNvPr id="277522" name="Rectangle 18">
            <a:extLst>
              <a:ext uri="{FF2B5EF4-FFF2-40B4-BE49-F238E27FC236}">
                <a16:creationId xmlns:a16="http://schemas.microsoft.com/office/drawing/2014/main" id="{D5F66AA9-9E9B-49A2-A07D-9D02C8AD3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1001" y="904907"/>
            <a:ext cx="8247427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800"/>
              <a:t>Объектную модель документа можно разделить на: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>
            <a:extLst>
              <a:ext uri="{FF2B5EF4-FFF2-40B4-BE49-F238E27FC236}">
                <a16:creationId xmlns:a16="http://schemas.microsoft.com/office/drawing/2014/main" id="{02D15A0A-1C70-41B1-962C-628058A979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10056814" y="6400800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80184F86-0DE5-4047-B21D-B5101D46DC34}" type="slidenum">
              <a:rPr lang="ru-RU" altLang="ru-RU" smtClean="0"/>
              <a:pPr/>
              <a:t>4</a:t>
            </a:fld>
            <a:endParaRPr lang="ru-RU" altLang="ru-RU"/>
          </a:p>
        </p:txBody>
      </p:sp>
      <p:sp>
        <p:nvSpPr>
          <p:cNvPr id="278530" name="Rectangle 2">
            <a:extLst>
              <a:ext uri="{FF2B5EF4-FFF2-40B4-BE49-F238E27FC236}">
                <a16:creationId xmlns:a16="http://schemas.microsoft.com/office/drawing/2014/main" id="{AA00C139-22A3-4159-8EC3-B5765F619B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1950" y="44451"/>
            <a:ext cx="8229600" cy="792163"/>
          </a:xfrm>
        </p:spPr>
        <p:txBody>
          <a:bodyPr/>
          <a:lstStyle/>
          <a:p>
            <a:r>
              <a:rPr lang="ru-RU" altLang="ru-RU"/>
              <a:t>Элементы DOM</a:t>
            </a:r>
          </a:p>
        </p:txBody>
      </p:sp>
      <p:pic>
        <p:nvPicPr>
          <p:cNvPr id="278532" name="Picture 4" descr="Что такое DOM">
            <a:extLst>
              <a:ext uri="{FF2B5EF4-FFF2-40B4-BE49-F238E27FC236}">
                <a16:creationId xmlns:a16="http://schemas.microsoft.com/office/drawing/2014/main" id="{2074CE44-0497-428A-A02E-78E10C998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4" y="908050"/>
            <a:ext cx="7488237" cy="5545138"/>
          </a:xfrm>
          <a:prstGeom prst="rect">
            <a:avLst/>
          </a:prstGeom>
          <a:noFill/>
          <a:ln w="9525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7E13ACD9-0DDA-4957-B3D2-6D3D68225C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10056814" y="6400800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80184F86-0DE5-4047-B21D-B5101D46DC34}" type="slidenum">
              <a:rPr lang="ru-RU" altLang="ru-RU" smtClean="0"/>
              <a:pPr/>
              <a:t>5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B7D02C07-EC0B-4EE8-9215-CCE60166D2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1950" y="73025"/>
            <a:ext cx="9144000" cy="692150"/>
          </a:xfrm>
        </p:spPr>
        <p:txBody>
          <a:bodyPr>
            <a:normAutofit fontScale="90000"/>
          </a:bodyPr>
          <a:lstStyle/>
          <a:p>
            <a:r>
              <a:rPr lang="ru-RU" altLang="ru-RU" dirty="0"/>
              <a:t>Объектная модель </a:t>
            </a:r>
            <a:r>
              <a:rPr lang="ru-RU" altLang="ru-RU" dirty="0" err="1"/>
              <a:t>JavaScript</a:t>
            </a:r>
            <a:r>
              <a:rPr lang="ru-RU" altLang="ru-RU" dirty="0"/>
              <a:t> </a:t>
            </a:r>
          </a:p>
        </p:txBody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7F725344-C2A8-409C-A4EC-CA46A3CA3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977932"/>
            <a:ext cx="7263248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800"/>
              <a:t>Все объекты можно разделить на три группы: </a:t>
            </a:r>
          </a:p>
        </p:txBody>
      </p:sp>
      <p:sp>
        <p:nvSpPr>
          <p:cNvPr id="379908" name="Rectangle 4">
            <a:extLst>
              <a:ext uri="{FF2B5EF4-FFF2-40B4-BE49-F238E27FC236}">
                <a16:creationId xmlns:a16="http://schemas.microsoft.com/office/drawing/2014/main" id="{07DAC99A-4720-469D-9AB0-4A65883B8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951" y="1557339"/>
            <a:ext cx="8964613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365125" indent="-3651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4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ru-RU" altLang="ru-RU" sz="2800" dirty="0"/>
              <a:t>Объекты браузера (зависимые от браузера объекты: </a:t>
            </a:r>
            <a:r>
              <a:rPr lang="ru-RU" altLang="ru-RU" sz="2800" b="1" dirty="0" err="1"/>
              <a:t>window</a:t>
            </a:r>
            <a:r>
              <a:rPr lang="ru-RU" altLang="ru-RU" sz="2800" dirty="0"/>
              <a:t> (окно), </a:t>
            </a:r>
            <a:r>
              <a:rPr lang="ru-RU" altLang="ru-RU" sz="2800" b="1" dirty="0" err="1"/>
              <a:t>location</a:t>
            </a:r>
            <a:r>
              <a:rPr lang="ru-RU" altLang="ru-RU" sz="2800" dirty="0"/>
              <a:t> (местоположение) и </a:t>
            </a:r>
            <a:r>
              <a:rPr lang="ru-RU" altLang="ru-RU" sz="2800" b="1" dirty="0" err="1"/>
              <a:t>history</a:t>
            </a:r>
            <a:r>
              <a:rPr lang="ru-RU" altLang="ru-RU" sz="2800" dirty="0"/>
              <a:t> (история)).</a:t>
            </a:r>
          </a:p>
          <a:p>
            <a:pPr>
              <a:buFontTx/>
              <a:buChar char="•"/>
            </a:pPr>
            <a:r>
              <a:rPr lang="ru-RU" altLang="ru-RU" sz="2800" dirty="0"/>
              <a:t>Внутренние, или встроенные, объекты языка </a:t>
            </a:r>
            <a:r>
              <a:rPr lang="ru-RU" altLang="ru-RU" sz="2800" dirty="0" err="1"/>
              <a:t>JavaScript</a:t>
            </a:r>
            <a:r>
              <a:rPr lang="ru-RU" altLang="ru-RU" sz="2800" dirty="0"/>
              <a:t> (включают простые типы данных, такие как строки (</a:t>
            </a:r>
            <a:r>
              <a:rPr lang="ru-RU" altLang="ru-RU" sz="2800" b="1" dirty="0" err="1"/>
              <a:t>string</a:t>
            </a:r>
            <a:r>
              <a:rPr lang="ru-RU" altLang="ru-RU" sz="2800" dirty="0"/>
              <a:t>), математические константы (</a:t>
            </a:r>
            <a:r>
              <a:rPr lang="ru-RU" altLang="ru-RU" sz="2800" b="1" dirty="0" err="1"/>
              <a:t>math</a:t>
            </a:r>
            <a:r>
              <a:rPr lang="ru-RU" altLang="ru-RU" sz="2800" dirty="0"/>
              <a:t>), дата (</a:t>
            </a:r>
            <a:r>
              <a:rPr lang="ru-RU" altLang="ru-RU" sz="2800" b="1" dirty="0" err="1"/>
              <a:t>date</a:t>
            </a:r>
            <a:r>
              <a:rPr lang="ru-RU" altLang="ru-RU" sz="2800" dirty="0"/>
              <a:t>) и другие)</a:t>
            </a:r>
          </a:p>
          <a:p>
            <a:pPr>
              <a:buFontTx/>
              <a:buChar char="•"/>
            </a:pPr>
            <a:r>
              <a:rPr lang="ru-RU" altLang="ru-RU" sz="2800" dirty="0"/>
              <a:t>Объекты, связанные с тегами языка HTML (соответствуют тегам, которые формируют текущий документ</a:t>
            </a:r>
            <a:r>
              <a:rPr lang="en-US" altLang="ru-RU" sz="2800" dirty="0"/>
              <a:t>;</a:t>
            </a:r>
            <a:r>
              <a:rPr lang="ru-RU" altLang="ru-RU" sz="2800" dirty="0"/>
              <a:t> включают такие элементы как гиперсвязи и формы).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3">
            <a:extLst>
              <a:ext uri="{FF2B5EF4-FFF2-40B4-BE49-F238E27FC236}">
                <a16:creationId xmlns:a16="http://schemas.microsoft.com/office/drawing/2014/main" id="{861B83F8-CD38-4F09-9606-E6D4C53087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10056814" y="6400800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80184F86-0DE5-4047-B21D-B5101D46DC34}" type="slidenum">
              <a:rPr lang="ru-RU" altLang="ru-RU" smtClean="0"/>
              <a:pPr/>
              <a:t>6</a:t>
            </a:fld>
            <a:endParaRPr lang="ru-RU" altLang="ru-RU"/>
          </a:p>
        </p:txBody>
      </p:sp>
      <p:sp>
        <p:nvSpPr>
          <p:cNvPr id="380930" name="Rectangle 2">
            <a:extLst>
              <a:ext uri="{FF2B5EF4-FFF2-40B4-BE49-F238E27FC236}">
                <a16:creationId xmlns:a16="http://schemas.microsoft.com/office/drawing/2014/main" id="{D23DE80B-D7EE-413E-AD05-006F52636F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1950" y="115888"/>
            <a:ext cx="9144000" cy="647700"/>
          </a:xfrm>
        </p:spPr>
        <p:txBody>
          <a:bodyPr>
            <a:normAutofit/>
          </a:bodyPr>
          <a:lstStyle/>
          <a:p>
            <a:r>
              <a:rPr lang="ru-RU" altLang="ru-RU" sz="3800"/>
              <a:t>Методы и свойства объектов</a:t>
            </a:r>
          </a:p>
        </p:txBody>
      </p:sp>
      <p:sp>
        <p:nvSpPr>
          <p:cNvPr id="380931" name="Rectangle 3">
            <a:extLst>
              <a:ext uri="{FF2B5EF4-FFF2-40B4-BE49-F238E27FC236}">
                <a16:creationId xmlns:a16="http://schemas.microsoft.com/office/drawing/2014/main" id="{95A38455-B8A2-4E07-9762-3EA199DE1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056075"/>
            <a:ext cx="8569325" cy="3110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r>
              <a:rPr lang="ru-RU" altLang="ru-RU" sz="2800"/>
              <a:t>С объектами </a:t>
            </a:r>
            <a:r>
              <a:rPr lang="en-US" altLang="ru-RU" sz="2800"/>
              <a:t>JavaScript</a:t>
            </a:r>
            <a:r>
              <a:rPr lang="ru-RU" altLang="ru-RU" sz="2800"/>
              <a:t> связаны методы, которые позволяют управлять этими объектами, а также, в некоторых случаях, менять их содержимое. Кроме того, в языке JavaScript имеется возможность создавать свои методы объектов. При использовании метода объекта, нужно перед именем метода указать имя объекта, к которому он принадлежит. </a:t>
            </a:r>
          </a:p>
        </p:txBody>
      </p:sp>
      <p:sp>
        <p:nvSpPr>
          <p:cNvPr id="380932" name="Rectangle 4">
            <a:extLst>
              <a:ext uri="{FF2B5EF4-FFF2-40B4-BE49-F238E27FC236}">
                <a16:creationId xmlns:a16="http://schemas.microsoft.com/office/drawing/2014/main" id="{5A31F720-A65D-43D2-BB37-22547CAA7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1" y="4403577"/>
            <a:ext cx="2430387" cy="46384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/>
              <a:t>document.write() </a:t>
            </a:r>
          </a:p>
        </p:txBody>
      </p:sp>
      <p:sp>
        <p:nvSpPr>
          <p:cNvPr id="380935" name="Rectangle 7">
            <a:extLst>
              <a:ext uri="{FF2B5EF4-FFF2-40B4-BE49-F238E27FC236}">
                <a16:creationId xmlns:a16="http://schemas.microsoft.com/office/drawing/2014/main" id="{2403CDFF-77C2-41CA-BB16-71C4399DF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4854269"/>
            <a:ext cx="8680450" cy="95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r>
              <a:rPr lang="ru-RU" altLang="ru-RU" sz="2800"/>
              <a:t>Все стандартные объекты языка JS имеют свойства.</a:t>
            </a:r>
            <a:r>
              <a:rPr lang="en-US" altLang="ru-RU" sz="2800"/>
              <a:t> </a:t>
            </a:r>
            <a:r>
              <a:rPr lang="ru-RU" altLang="ru-RU" sz="2800"/>
              <a:t>Например, bgColor объекта document: </a:t>
            </a:r>
          </a:p>
        </p:txBody>
      </p:sp>
      <p:sp>
        <p:nvSpPr>
          <p:cNvPr id="380937" name="Rectangle 9">
            <a:extLst>
              <a:ext uri="{FF2B5EF4-FFF2-40B4-BE49-F238E27FC236}">
                <a16:creationId xmlns:a16="http://schemas.microsoft.com/office/drawing/2014/main" id="{7A227641-CD9C-45FC-BDB8-33FE87B74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0" y="5878364"/>
            <a:ext cx="2575362" cy="46384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/>
              <a:t>document.bgColor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>
            <a:extLst>
              <a:ext uri="{FF2B5EF4-FFF2-40B4-BE49-F238E27FC236}">
                <a16:creationId xmlns:a16="http://schemas.microsoft.com/office/drawing/2014/main" id="{C66A8B5A-F2C4-46B0-84D9-EADB11637F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10056814" y="6400800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80184F86-0DE5-4047-B21D-B5101D46DC34}" type="slidenum">
              <a:rPr lang="ru-RU" altLang="ru-RU" smtClean="0"/>
              <a:pPr/>
              <a:t>7</a:t>
            </a:fld>
            <a:endParaRPr lang="ru-RU" altLang="ru-RU"/>
          </a:p>
        </p:txBody>
      </p:sp>
      <p:sp>
        <p:nvSpPr>
          <p:cNvPr id="384002" name="Rectangle 2">
            <a:extLst>
              <a:ext uri="{FF2B5EF4-FFF2-40B4-BE49-F238E27FC236}">
                <a16:creationId xmlns:a16="http://schemas.microsoft.com/office/drawing/2014/main" id="{D6514CC7-59B6-40F6-80D1-576F8CC516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1950" y="73025"/>
            <a:ext cx="8229600" cy="692150"/>
          </a:xfrm>
        </p:spPr>
        <p:txBody>
          <a:bodyPr>
            <a:normAutofit fontScale="90000"/>
          </a:bodyPr>
          <a:lstStyle/>
          <a:p>
            <a:r>
              <a:rPr lang="ru-RU" altLang="ru-RU"/>
              <a:t>Методы объекта </a:t>
            </a:r>
            <a:r>
              <a:rPr lang="en-US" altLang="ru-RU"/>
              <a:t>Window</a:t>
            </a:r>
            <a:endParaRPr lang="ru-RU" altLang="ru-RU"/>
          </a:p>
        </p:txBody>
      </p:sp>
      <p:sp>
        <p:nvSpPr>
          <p:cNvPr id="384005" name="Rectangle 5">
            <a:extLst>
              <a:ext uri="{FF2B5EF4-FFF2-40B4-BE49-F238E27FC236}">
                <a16:creationId xmlns:a16="http://schemas.microsoft.com/office/drawing/2014/main" id="{B3CCA846-51D9-4653-B6B0-817E821683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4825" y="1125538"/>
            <a:ext cx="8497888" cy="52562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b="1" dirty="0" err="1"/>
              <a:t>alert</a:t>
            </a:r>
            <a:r>
              <a:rPr lang="ru-RU" altLang="ru-RU" b="1" dirty="0"/>
              <a:t>()</a:t>
            </a:r>
            <a:r>
              <a:rPr lang="en-US" altLang="ru-RU" b="1" dirty="0"/>
              <a:t> -</a:t>
            </a:r>
            <a:r>
              <a:rPr lang="ru-RU" altLang="ru-RU" dirty="0"/>
              <a:t> вывод на экран текстовое сообщение</a:t>
            </a:r>
            <a:r>
              <a:rPr lang="en-US" altLang="ru-RU" dirty="0"/>
              <a:t>;</a:t>
            </a:r>
            <a:r>
              <a:rPr lang="ru-RU" altLang="ru-RU" dirty="0"/>
              <a:t> </a:t>
            </a:r>
            <a:endParaRPr lang="en-US" altLang="ru-RU" dirty="0"/>
          </a:p>
          <a:p>
            <a:pPr>
              <a:lnSpc>
                <a:spcPct val="90000"/>
              </a:lnSpc>
            </a:pPr>
            <a:r>
              <a:rPr lang="ru-RU" altLang="ru-RU" b="1" dirty="0" err="1"/>
              <a:t>open</a:t>
            </a:r>
            <a:r>
              <a:rPr lang="ru-RU" altLang="ru-RU" b="1" dirty="0"/>
              <a:t>()</a:t>
            </a:r>
            <a:r>
              <a:rPr lang="en-US" altLang="ru-RU" b="1" dirty="0"/>
              <a:t> - </a:t>
            </a:r>
            <a:r>
              <a:rPr lang="ru-RU" altLang="ru-RU" dirty="0"/>
              <a:t>открытие окна </a:t>
            </a:r>
            <a:r>
              <a:rPr lang="en-US" altLang="ru-RU" dirty="0"/>
              <a:t>;</a:t>
            </a:r>
          </a:p>
          <a:p>
            <a:pPr>
              <a:lnSpc>
                <a:spcPct val="90000"/>
              </a:lnSpc>
            </a:pPr>
            <a:r>
              <a:rPr lang="ru-RU" altLang="ru-RU" b="1" dirty="0" err="1"/>
              <a:t>close</a:t>
            </a:r>
            <a:r>
              <a:rPr lang="ru-RU" altLang="ru-RU" b="1" dirty="0"/>
              <a:t>()</a:t>
            </a:r>
            <a:r>
              <a:rPr lang="en-US" altLang="ru-RU" dirty="0"/>
              <a:t> –</a:t>
            </a:r>
            <a:r>
              <a:rPr lang="ru-RU" altLang="ru-RU" dirty="0"/>
              <a:t> закрытие  окна;</a:t>
            </a:r>
          </a:p>
          <a:p>
            <a:pPr>
              <a:lnSpc>
                <a:spcPct val="90000"/>
              </a:lnSpc>
            </a:pPr>
            <a:r>
              <a:rPr lang="ru-RU" altLang="ru-RU" b="1" dirty="0" err="1"/>
              <a:t>confirm</a:t>
            </a:r>
            <a:r>
              <a:rPr lang="ru-RU" altLang="ru-RU" b="1" dirty="0"/>
              <a:t>() </a:t>
            </a:r>
            <a:r>
              <a:rPr lang="ru-RU" altLang="ru-RU" dirty="0"/>
              <a:t>- вывод на экран окна  сообщения с кнопками </a:t>
            </a:r>
            <a:r>
              <a:rPr lang="ru-RU" altLang="ru-RU" b="1" dirty="0" err="1"/>
              <a:t>Yes</a:t>
            </a:r>
            <a:r>
              <a:rPr lang="ru-RU" altLang="ru-RU" b="1" dirty="0"/>
              <a:t> </a:t>
            </a:r>
            <a:r>
              <a:rPr lang="ru-RU" altLang="ru-RU" dirty="0"/>
              <a:t>и </a:t>
            </a:r>
            <a:r>
              <a:rPr lang="ru-RU" altLang="ru-RU" b="1" dirty="0" err="1"/>
              <a:t>No</a:t>
            </a:r>
            <a:r>
              <a:rPr lang="ru-RU" altLang="ru-RU" b="1" dirty="0"/>
              <a:t> (</a:t>
            </a:r>
            <a:r>
              <a:rPr lang="ru-RU" altLang="ru-RU" dirty="0"/>
              <a:t>возвращает </a:t>
            </a:r>
            <a:r>
              <a:rPr lang="ru-RU" altLang="ru-RU" b="1" i="1" dirty="0" err="1"/>
              <a:t>true</a:t>
            </a:r>
            <a:r>
              <a:rPr lang="ru-RU" altLang="ru-RU" dirty="0"/>
              <a:t> или </a:t>
            </a:r>
            <a:r>
              <a:rPr lang="ru-RU" altLang="ru-RU" b="1" i="1" dirty="0" err="1"/>
              <a:t>false</a:t>
            </a:r>
            <a:r>
              <a:rPr lang="ru-RU" altLang="ru-RU" dirty="0"/>
              <a:t>, в зависимости от нажатой кнопки); </a:t>
            </a:r>
            <a:r>
              <a:rPr lang="ru-RU" altLang="ru-RU" b="1" dirty="0" err="1"/>
              <a:t>prompt</a:t>
            </a:r>
            <a:r>
              <a:rPr lang="ru-RU" altLang="ru-RU" b="1" dirty="0"/>
              <a:t>() - </a:t>
            </a:r>
            <a:r>
              <a:rPr lang="ru-RU" altLang="ru-RU" dirty="0"/>
              <a:t>выводит на экран диалоговое окно с полем ввода. Метод </a:t>
            </a:r>
          </a:p>
          <a:p>
            <a:pPr>
              <a:lnSpc>
                <a:spcPct val="90000"/>
              </a:lnSpc>
            </a:pPr>
            <a:r>
              <a:rPr lang="ru-RU" altLang="ru-RU" b="1" dirty="0" err="1"/>
              <a:t>setTimeout</a:t>
            </a:r>
            <a:r>
              <a:rPr lang="ru-RU" altLang="ru-RU" b="1" dirty="0"/>
              <a:t>() </a:t>
            </a:r>
            <a:r>
              <a:rPr lang="ru-RU" altLang="ru-RU" dirty="0"/>
              <a:t>устанавливает в текущем окне обработку событий, связанных с таймером; </a:t>
            </a:r>
            <a:r>
              <a:rPr lang="ru-RU" altLang="ru-RU" b="1" dirty="0" err="1"/>
              <a:t>clearTimeout</a:t>
            </a:r>
            <a:r>
              <a:rPr lang="ru-RU" altLang="ru-RU" b="1" dirty="0"/>
              <a:t>()</a:t>
            </a:r>
            <a:r>
              <a:rPr lang="ru-RU" altLang="ru-RU" dirty="0"/>
              <a:t> отменяет обработку таких событий.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3">
            <a:extLst>
              <a:ext uri="{FF2B5EF4-FFF2-40B4-BE49-F238E27FC236}">
                <a16:creationId xmlns:a16="http://schemas.microsoft.com/office/drawing/2014/main" id="{F33E5A6A-9828-4109-9919-1A01B09395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10056814" y="6400800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80184F86-0DE5-4047-B21D-B5101D46DC34}" type="slidenum">
              <a:rPr lang="ru-RU" altLang="ru-RU" smtClean="0"/>
              <a:pPr/>
              <a:t>8</a:t>
            </a:fld>
            <a:endParaRPr lang="ru-RU" altLang="ru-RU"/>
          </a:p>
        </p:txBody>
      </p:sp>
      <p:sp>
        <p:nvSpPr>
          <p:cNvPr id="340994" name="Rectangle 2">
            <a:extLst>
              <a:ext uri="{FF2B5EF4-FFF2-40B4-BE49-F238E27FC236}">
                <a16:creationId xmlns:a16="http://schemas.microsoft.com/office/drawing/2014/main" id="{157B0496-768C-4188-8D41-5E4D2C20E1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58926" y="-100013"/>
            <a:ext cx="9109075" cy="1042988"/>
          </a:xfrm>
        </p:spPr>
        <p:txBody>
          <a:bodyPr/>
          <a:lstStyle/>
          <a:p>
            <a:r>
              <a:rPr lang="ru-RU" altLang="ru-RU"/>
              <a:t>Навигация по дереву документа </a:t>
            </a:r>
          </a:p>
        </p:txBody>
      </p:sp>
      <p:sp>
        <p:nvSpPr>
          <p:cNvPr id="340996" name="Text Box 4">
            <a:extLst>
              <a:ext uri="{FF2B5EF4-FFF2-40B4-BE49-F238E27FC236}">
                <a16:creationId xmlns:a16="http://schemas.microsoft.com/office/drawing/2014/main" id="{C087DA5A-0A62-468C-9EA1-14D8D8EC3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7839" y="908050"/>
            <a:ext cx="5255583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r>
              <a:rPr lang="ru-RU" altLang="ru-RU" sz="2400"/>
              <a:t>Доступ к конкретному элементу (по </a:t>
            </a:r>
            <a:r>
              <a:rPr lang="en-US" altLang="ru-RU" sz="2400"/>
              <a:t>id</a:t>
            </a:r>
            <a:r>
              <a:rPr lang="ru-RU" altLang="ru-RU" sz="2400"/>
              <a:t>)</a:t>
            </a:r>
          </a:p>
        </p:txBody>
      </p:sp>
      <p:sp>
        <p:nvSpPr>
          <p:cNvPr id="340997" name="Rectangle 5">
            <a:extLst>
              <a:ext uri="{FF2B5EF4-FFF2-40B4-BE49-F238E27FC236}">
                <a16:creationId xmlns:a16="http://schemas.microsoft.com/office/drawing/2014/main" id="{A34866AB-0124-4783-9046-D47C1AB3C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113" y="1407964"/>
            <a:ext cx="6902508" cy="46384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/>
              <a:t>var oList = document.getElementById("components") </a:t>
            </a:r>
          </a:p>
        </p:txBody>
      </p:sp>
      <p:sp>
        <p:nvSpPr>
          <p:cNvPr id="340998" name="Rectangle 6">
            <a:extLst>
              <a:ext uri="{FF2B5EF4-FFF2-40B4-BE49-F238E27FC236}">
                <a16:creationId xmlns:a16="http://schemas.microsoft.com/office/drawing/2014/main" id="{F96D3312-5183-4EDA-9FDE-467F7B2F5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0550" y="2995613"/>
            <a:ext cx="3132138" cy="22923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r>
              <a:rPr lang="ru-RU" altLang="ru-RU" sz="2400"/>
              <a:t>&lt;DIV&gt; &lt;UL ID="components"&gt; &lt;LI&gt;HTML&lt;/LI&gt; &lt;LI&gt;CSS&lt;/LI&gt; &lt;LI&gt;Javascript&lt;/LI&gt; &lt;/UL&gt; &lt;/DIV&gt; </a:t>
            </a:r>
          </a:p>
        </p:txBody>
      </p:sp>
      <p:sp>
        <p:nvSpPr>
          <p:cNvPr id="340999" name="Rectangle 7">
            <a:extLst>
              <a:ext uri="{FF2B5EF4-FFF2-40B4-BE49-F238E27FC236}">
                <a16:creationId xmlns:a16="http://schemas.microsoft.com/office/drawing/2014/main" id="{E5B6384F-27BF-4E16-BE23-5A37FB0FE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314" y="2776390"/>
            <a:ext cx="4622525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/>
              <a:t>Ссылка на родительский элемент </a:t>
            </a:r>
          </a:p>
        </p:txBody>
      </p:sp>
      <p:sp>
        <p:nvSpPr>
          <p:cNvPr id="341000" name="Rectangle 8">
            <a:extLst>
              <a:ext uri="{FF2B5EF4-FFF2-40B4-BE49-F238E27FC236}">
                <a16:creationId xmlns:a16="http://schemas.microsoft.com/office/drawing/2014/main" id="{9124B7A5-E3B6-4693-AE30-BB3081B12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1675" y="3279627"/>
            <a:ext cx="4144830" cy="46384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/>
              <a:t>var oParent = oList.parentNode </a:t>
            </a:r>
          </a:p>
        </p:txBody>
      </p:sp>
      <p:sp>
        <p:nvSpPr>
          <p:cNvPr id="341001" name="Text Box 9">
            <a:extLst>
              <a:ext uri="{FF2B5EF4-FFF2-40B4-BE49-F238E27FC236}">
                <a16:creationId xmlns:a16="http://schemas.microsoft.com/office/drawing/2014/main" id="{F0D99EEE-BBEB-448A-B4EF-CBECC881E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7825" y="3932238"/>
            <a:ext cx="4929276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r>
              <a:rPr lang="ru-RU" altLang="ru-RU" sz="2400"/>
              <a:t>Обращение к дочерним элементам:</a:t>
            </a:r>
          </a:p>
        </p:txBody>
      </p:sp>
      <p:sp>
        <p:nvSpPr>
          <p:cNvPr id="341002" name="Rectangle 10">
            <a:extLst>
              <a:ext uri="{FF2B5EF4-FFF2-40B4-BE49-F238E27FC236}">
                <a16:creationId xmlns:a16="http://schemas.microsoft.com/office/drawing/2014/main" id="{9E2C9C57-6945-4CD0-8799-AF062FE87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1675" y="4436914"/>
            <a:ext cx="4288588" cy="46384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/>
              <a:t>var oItem1 = oList.childNodes[1] </a:t>
            </a:r>
          </a:p>
        </p:txBody>
      </p:sp>
      <p:sp>
        <p:nvSpPr>
          <p:cNvPr id="341003" name="Rectangle 11">
            <a:extLst>
              <a:ext uri="{FF2B5EF4-FFF2-40B4-BE49-F238E27FC236}">
                <a16:creationId xmlns:a16="http://schemas.microsoft.com/office/drawing/2014/main" id="{2BAFBBB2-9492-429D-A79A-E19E5DFFB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3701" y="5588000"/>
            <a:ext cx="6213475" cy="8318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r>
              <a:rPr lang="ru-RU" altLang="ru-RU" sz="2400"/>
              <a:t>oList.firstChild.nextSibling oList.childNodes[2].previousSibling </a:t>
            </a:r>
          </a:p>
        </p:txBody>
      </p:sp>
      <p:sp>
        <p:nvSpPr>
          <p:cNvPr id="341004" name="Text Box 12">
            <a:extLst>
              <a:ext uri="{FF2B5EF4-FFF2-40B4-BE49-F238E27FC236}">
                <a16:creationId xmlns:a16="http://schemas.microsoft.com/office/drawing/2014/main" id="{8B4259D8-74B8-498D-9760-288132C83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213" y="5083175"/>
            <a:ext cx="5040312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r>
              <a:rPr lang="ru-RU" altLang="ru-RU" sz="2400"/>
              <a:t>Следующий/предыдущий узел того же уровня:</a:t>
            </a:r>
          </a:p>
        </p:txBody>
      </p:sp>
      <p:sp>
        <p:nvSpPr>
          <p:cNvPr id="341005" name="Text Box 13">
            <a:extLst>
              <a:ext uri="{FF2B5EF4-FFF2-40B4-BE49-F238E27FC236}">
                <a16:creationId xmlns:a16="http://schemas.microsoft.com/office/drawing/2014/main" id="{D0DDB903-5088-4788-8921-EC2E54D6D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750" y="1843088"/>
            <a:ext cx="4230174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rgbClr val="E8F4FC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r>
              <a:rPr lang="ru-RU" altLang="ru-RU" sz="2400"/>
              <a:t>Доступ по имени дескриптора:</a:t>
            </a:r>
          </a:p>
        </p:txBody>
      </p:sp>
      <p:sp>
        <p:nvSpPr>
          <p:cNvPr id="341006" name="Rectangle 14">
            <a:extLst>
              <a:ext uri="{FF2B5EF4-FFF2-40B4-BE49-F238E27FC236}">
                <a16:creationId xmlns:a16="http://schemas.microsoft.com/office/drawing/2014/main" id="{3B54B7DC-E131-4464-BB53-02F008C89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889" y="2344589"/>
            <a:ext cx="6803763" cy="46384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/>
              <a:t>var o</a:t>
            </a:r>
            <a:r>
              <a:rPr lang="en-US" altLang="ru-RU" sz="2400"/>
              <a:t>Li</a:t>
            </a:r>
            <a:r>
              <a:rPr lang="ru-RU" altLang="ru-RU" sz="2400"/>
              <a:t>List = document.getElement</a:t>
            </a:r>
            <a:r>
              <a:rPr lang="en-US" altLang="ru-RU" sz="2400"/>
              <a:t>s</a:t>
            </a:r>
            <a:r>
              <a:rPr lang="ru-RU" altLang="ru-RU" sz="2400"/>
              <a:t>By</a:t>
            </a:r>
            <a:r>
              <a:rPr lang="en-US" altLang="ru-RU" sz="2400"/>
              <a:t>TagName</a:t>
            </a:r>
            <a:r>
              <a:rPr lang="ru-RU" altLang="ru-RU" sz="2400"/>
              <a:t>(“</a:t>
            </a:r>
            <a:r>
              <a:rPr lang="en-US" altLang="ru-RU" sz="2400"/>
              <a:t>LI</a:t>
            </a:r>
            <a:r>
              <a:rPr lang="ru-RU" altLang="ru-RU" sz="2400"/>
              <a:t>")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12437115-64A4-425C-AEE1-EF55A02E3E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10056814" y="6400800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0099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80184F86-0DE5-4047-B21D-B5101D46DC34}" type="slidenum">
              <a:rPr lang="ru-RU" altLang="ru-RU" smtClean="0"/>
              <a:pPr/>
              <a:t>9</a:t>
            </a:fld>
            <a:endParaRPr lang="ru-RU" altLang="ru-RU"/>
          </a:p>
        </p:txBody>
      </p:sp>
      <p:sp>
        <p:nvSpPr>
          <p:cNvPr id="342025" name="Rectangle 9">
            <a:extLst>
              <a:ext uri="{FF2B5EF4-FFF2-40B4-BE49-F238E27FC236}">
                <a16:creationId xmlns:a16="http://schemas.microsoft.com/office/drawing/2014/main" id="{31ACCF60-11C4-41A5-8058-E17C5DA7B4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8" y="908051"/>
            <a:ext cx="8642350" cy="5472113"/>
          </a:xfrm>
        </p:spPr>
        <p:txBody>
          <a:bodyPr>
            <a:normAutofit/>
          </a:bodyPr>
          <a:lstStyle/>
          <a:p>
            <a:r>
              <a:rPr lang="ru-RU" altLang="ru-RU" sz="2400"/>
              <a:t>nodeType (только для чтения) – возвращает тип узла ( 1, 2, 3, 8, 9, 10, 11 для узлов, соответствующих тэгу, атрибуту, тексту, комментарию, документу, </a:t>
            </a:r>
            <a:r>
              <a:rPr lang="en-US" altLang="ru-RU" sz="2400"/>
              <a:t>DTD</a:t>
            </a:r>
            <a:r>
              <a:rPr lang="ru-RU" altLang="ru-RU" sz="2400"/>
              <a:t>, фрагменту, соответственно). </a:t>
            </a:r>
            <a:endParaRPr lang="en-US" altLang="ru-RU" sz="2400"/>
          </a:p>
          <a:p>
            <a:endParaRPr lang="ru-RU" altLang="ru-RU" sz="2400"/>
          </a:p>
          <a:p>
            <a:r>
              <a:rPr lang="ru-RU" altLang="ru-RU" sz="2400"/>
              <a:t>nodeName (только для чтения)  возвращает имя HTML тэга, которому соответствует данный узел, например,P для параграфа илиUL для ненумерованного списка. Для узлов-атрибутов nodeName возвращает название атрибута, а для тестовых узлов возвращает#text. </a:t>
            </a:r>
            <a:endParaRPr lang="en-US" altLang="ru-RU" sz="2400"/>
          </a:p>
          <a:p>
            <a:endParaRPr lang="ru-RU" altLang="ru-RU" sz="2400"/>
          </a:p>
          <a:p>
            <a:r>
              <a:rPr lang="ru-RU" altLang="ru-RU" sz="2400"/>
              <a:t>nodeValue (только текстовые узлы) - хранит содержание текстового узла. Для элементов возвращает null, а для атрибутов -- значение атрибута</a:t>
            </a:r>
          </a:p>
        </p:txBody>
      </p:sp>
      <p:sp>
        <p:nvSpPr>
          <p:cNvPr id="342018" name="Rectangle 2">
            <a:extLst>
              <a:ext uri="{FF2B5EF4-FFF2-40B4-BE49-F238E27FC236}">
                <a16:creationId xmlns:a16="http://schemas.microsoft.com/office/drawing/2014/main" id="{CB6DEFF5-9861-4EE5-AA2C-27B389EA33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58925" y="-100013"/>
            <a:ext cx="8713788" cy="1008063"/>
          </a:xfrm>
        </p:spPr>
        <p:txBody>
          <a:bodyPr/>
          <a:lstStyle/>
          <a:p>
            <a:r>
              <a:rPr lang="ru-RU" altLang="ru-RU"/>
              <a:t>Свойства-характеристики узлов </a:t>
            </a:r>
          </a:p>
        </p:txBody>
      </p:sp>
      <p:sp>
        <p:nvSpPr>
          <p:cNvPr id="342022" name="Rectangle 6">
            <a:extLst>
              <a:ext uri="{FF2B5EF4-FFF2-40B4-BE49-F238E27FC236}">
                <a16:creationId xmlns:a16="http://schemas.microsoft.com/office/drawing/2014/main" id="{D29F8910-F746-49FC-B58B-3D0BF1B64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561" y="2278311"/>
            <a:ext cx="2071891" cy="46384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/>
              <a:t>oList</a:t>
            </a:r>
            <a:r>
              <a:rPr lang="en-US" altLang="ru-RU" sz="2400"/>
              <a:t>.nodeType</a:t>
            </a:r>
            <a:endParaRPr lang="ru-RU" altLang="ru-RU" sz="2400"/>
          </a:p>
        </p:txBody>
      </p:sp>
      <p:sp>
        <p:nvSpPr>
          <p:cNvPr id="342023" name="Rectangle 7">
            <a:extLst>
              <a:ext uri="{FF2B5EF4-FFF2-40B4-BE49-F238E27FC236}">
                <a16:creationId xmlns:a16="http://schemas.microsoft.com/office/drawing/2014/main" id="{B0A6E3F1-D138-42E7-9469-115592005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9405" y="4402783"/>
            <a:ext cx="2225331" cy="46384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E8F4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r>
              <a:rPr lang="ru-RU" altLang="ru-RU" sz="2400"/>
              <a:t>oList</a:t>
            </a:r>
            <a:r>
              <a:rPr lang="en-US" altLang="ru-RU" sz="2400"/>
              <a:t>.nodeName</a:t>
            </a:r>
            <a:endParaRPr lang="ru-RU" altLang="ru-RU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1800</Words>
  <Application>Microsoft Office PowerPoint</Application>
  <PresentationFormat>Широкоэкранный</PresentationFormat>
  <Paragraphs>258</Paragraphs>
  <Slides>24</Slides>
  <Notes>20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Arial Black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Определение</vt:lpstr>
      <vt:lpstr>Узлы DOM</vt:lpstr>
      <vt:lpstr>Элементы DOM</vt:lpstr>
      <vt:lpstr>Объектная модель JavaScript </vt:lpstr>
      <vt:lpstr>Методы и свойства объектов</vt:lpstr>
      <vt:lpstr>Методы объекта Window</vt:lpstr>
      <vt:lpstr>Навигация по дереву документа </vt:lpstr>
      <vt:lpstr>Свойства-характеристики узлов </vt:lpstr>
      <vt:lpstr>Создание новых узлов </vt:lpstr>
      <vt:lpstr>Редактирование дерева документа</vt:lpstr>
      <vt:lpstr>Редактирование дерева документа (1/2)</vt:lpstr>
      <vt:lpstr>Работа с атрибутами элементов </vt:lpstr>
      <vt:lpstr>Реагирования на события JavaScript</vt:lpstr>
      <vt:lpstr>Реагирования на события JavaScript (1/2)</vt:lpstr>
      <vt:lpstr>Удаление обработчиков событий</vt:lpstr>
      <vt:lpstr>Всплытие и перехват событий событий</vt:lpstr>
      <vt:lpstr>События</vt:lpstr>
      <vt:lpstr>События (1/2)</vt:lpstr>
      <vt:lpstr>Java Script и CSS</vt:lpstr>
      <vt:lpstr>Доступ к стилям</vt:lpstr>
      <vt:lpstr>Доступ к классам</vt:lpstr>
      <vt:lpstr>Доступ к отдельным таблицам стилей</vt:lpstr>
      <vt:lpstr>Исчезновение содержимого страницы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Матвеев</dc:creator>
  <cp:lastModifiedBy>Сергей Матвеев</cp:lastModifiedBy>
  <cp:revision>1</cp:revision>
  <dcterms:created xsi:type="dcterms:W3CDTF">2020-04-21T14:14:24Z</dcterms:created>
  <dcterms:modified xsi:type="dcterms:W3CDTF">2020-04-21T14:15:08Z</dcterms:modified>
</cp:coreProperties>
</file>