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3e20e9a1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3e20e9a1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3e20e9a1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3e20e9a1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3e20e9a1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3e20e9a1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3e20e9a1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3e20e9a1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3e20e9a1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3e20e9a1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3e20e9a1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3e20e9a1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3e20e9b3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3e20e9b3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3e20e9b3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3e20e9b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3e20e9a1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3e20e9a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3e20e9a1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3e20e9a1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3e20e9a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3e20e9a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3e20e9a1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3e20e9a1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3e20e9a1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3e20e9a1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3e20e9b3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3e20e9b3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3e20e9a1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3e20e9a1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3e20e9a1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3e20e9a1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13550" y="1173350"/>
            <a:ext cx="69072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Регрессионный анализ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91850"/>
            <a:ext cx="8839200" cy="3074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175" y="307375"/>
            <a:ext cx="7686675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900" y="432825"/>
            <a:ext cx="744855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55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82050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750" y="565650"/>
            <a:ext cx="7686675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850" y="528750"/>
            <a:ext cx="46101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6725" y="2124550"/>
            <a:ext cx="4629150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850" y="905100"/>
            <a:ext cx="544830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325" y="115500"/>
            <a:ext cx="639259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825" y="152400"/>
            <a:ext cx="52101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925" y="152400"/>
            <a:ext cx="66117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875" y="115500"/>
            <a:ext cx="707292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350" y="344275"/>
            <a:ext cx="6438900" cy="45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75" y="721350"/>
            <a:ext cx="885825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050" y="550875"/>
            <a:ext cx="4647876" cy="38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250" y="705875"/>
            <a:ext cx="4210799" cy="34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300" y="159775"/>
            <a:ext cx="6121450" cy="44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" y="152400"/>
            <a:ext cx="8591550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